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5"/>
  </p:notesMasterIdLst>
  <p:sldIdLst>
    <p:sldId id="2272" r:id="rId2"/>
    <p:sldId id="5551" r:id="rId3"/>
    <p:sldId id="5553" r:id="rId4"/>
    <p:sldId id="5554" r:id="rId5"/>
    <p:sldId id="5555" r:id="rId6"/>
    <p:sldId id="5556" r:id="rId7"/>
    <p:sldId id="5557" r:id="rId8"/>
    <p:sldId id="5558" r:id="rId9"/>
    <p:sldId id="5559" r:id="rId10"/>
    <p:sldId id="5560" r:id="rId11"/>
    <p:sldId id="5561" r:id="rId12"/>
    <p:sldId id="5562" r:id="rId13"/>
    <p:sldId id="5563" r:id="rId14"/>
    <p:sldId id="5564" r:id="rId15"/>
    <p:sldId id="5565" r:id="rId16"/>
    <p:sldId id="5566" r:id="rId17"/>
    <p:sldId id="5567" r:id="rId18"/>
    <p:sldId id="5568" r:id="rId19"/>
    <p:sldId id="5570" r:id="rId20"/>
    <p:sldId id="5571" r:id="rId21"/>
    <p:sldId id="5572" r:id="rId22"/>
    <p:sldId id="5573" r:id="rId23"/>
    <p:sldId id="5574" r:id="rId24"/>
    <p:sldId id="5575" r:id="rId25"/>
    <p:sldId id="5569" r:id="rId26"/>
    <p:sldId id="5576" r:id="rId27"/>
    <p:sldId id="5577" r:id="rId28"/>
    <p:sldId id="5579" r:id="rId29"/>
    <p:sldId id="5580" r:id="rId30"/>
    <p:sldId id="5581" r:id="rId31"/>
    <p:sldId id="5582" r:id="rId32"/>
    <p:sldId id="5583" r:id="rId33"/>
    <p:sldId id="5584" r:id="rId34"/>
    <p:sldId id="5585" r:id="rId35"/>
    <p:sldId id="5586" r:id="rId36"/>
    <p:sldId id="5587" r:id="rId37"/>
    <p:sldId id="5578" r:id="rId38"/>
    <p:sldId id="5588" r:id="rId39"/>
    <p:sldId id="5589" r:id="rId40"/>
    <p:sldId id="5590" r:id="rId41"/>
    <p:sldId id="5591" r:id="rId42"/>
    <p:sldId id="5592" r:id="rId43"/>
    <p:sldId id="5593" r:id="rId44"/>
    <p:sldId id="5594" r:id="rId45"/>
    <p:sldId id="5595" r:id="rId46"/>
    <p:sldId id="5596" r:id="rId47"/>
    <p:sldId id="5597" r:id="rId48"/>
    <p:sldId id="5598" r:id="rId49"/>
    <p:sldId id="5599" r:id="rId50"/>
    <p:sldId id="5600" r:id="rId51"/>
    <p:sldId id="5601" r:id="rId52"/>
    <p:sldId id="5616" r:id="rId53"/>
    <p:sldId id="5603" r:id="rId54"/>
    <p:sldId id="5604" r:id="rId55"/>
    <p:sldId id="5605" r:id="rId56"/>
    <p:sldId id="5606" r:id="rId57"/>
    <p:sldId id="5607" r:id="rId58"/>
    <p:sldId id="5608" r:id="rId59"/>
    <p:sldId id="5609" r:id="rId60"/>
    <p:sldId id="5610" r:id="rId61"/>
    <p:sldId id="5611" r:id="rId62"/>
    <p:sldId id="5612" r:id="rId63"/>
    <p:sldId id="5613" r:id="rId64"/>
    <p:sldId id="5614" r:id="rId65"/>
    <p:sldId id="5615" r:id="rId66"/>
    <p:sldId id="5620" r:id="rId67"/>
    <p:sldId id="5621" r:id="rId68"/>
    <p:sldId id="5619" r:id="rId69"/>
    <p:sldId id="5622" r:id="rId70"/>
    <p:sldId id="5623" r:id="rId71"/>
    <p:sldId id="5624" r:id="rId72"/>
    <p:sldId id="5625" r:id="rId73"/>
    <p:sldId id="5627" r:id="rId74"/>
    <p:sldId id="5628" r:id="rId75"/>
    <p:sldId id="5637" r:id="rId76"/>
    <p:sldId id="5626" r:id="rId77"/>
    <p:sldId id="5630" r:id="rId78"/>
    <p:sldId id="5631" r:id="rId79"/>
    <p:sldId id="5632" r:id="rId80"/>
    <p:sldId id="5633" r:id="rId81"/>
    <p:sldId id="5634" r:id="rId82"/>
    <p:sldId id="5635" r:id="rId83"/>
    <p:sldId id="5644" r:id="rId84"/>
    <p:sldId id="5645" r:id="rId85"/>
    <p:sldId id="5646" r:id="rId86"/>
    <p:sldId id="5638" r:id="rId87"/>
    <p:sldId id="5639" r:id="rId88"/>
    <p:sldId id="5640" r:id="rId89"/>
    <p:sldId id="5647" r:id="rId90"/>
    <p:sldId id="5648" r:id="rId91"/>
    <p:sldId id="5649" r:id="rId92"/>
    <p:sldId id="5650" r:id="rId93"/>
    <p:sldId id="5651" r:id="rId94"/>
    <p:sldId id="5652" r:id="rId95"/>
    <p:sldId id="5653" r:id="rId96"/>
    <p:sldId id="5654" r:id="rId97"/>
    <p:sldId id="5655" r:id="rId98"/>
    <p:sldId id="5656" r:id="rId99"/>
    <p:sldId id="5657" r:id="rId100"/>
    <p:sldId id="5658" r:id="rId101"/>
    <p:sldId id="5659" r:id="rId102"/>
    <p:sldId id="5660" r:id="rId103"/>
    <p:sldId id="5661" r:id="rId104"/>
    <p:sldId id="5662" r:id="rId105"/>
    <p:sldId id="5663" r:id="rId106"/>
    <p:sldId id="5664" r:id="rId107"/>
    <p:sldId id="5665" r:id="rId108"/>
    <p:sldId id="5666" r:id="rId109"/>
    <p:sldId id="5667" r:id="rId110"/>
    <p:sldId id="5668" r:id="rId111"/>
    <p:sldId id="5669" r:id="rId112"/>
    <p:sldId id="5670" r:id="rId113"/>
    <p:sldId id="5671" r:id="rId114"/>
    <p:sldId id="5672" r:id="rId115"/>
    <p:sldId id="5673" r:id="rId116"/>
    <p:sldId id="5674" r:id="rId117"/>
    <p:sldId id="5675" r:id="rId118"/>
    <p:sldId id="5676" r:id="rId119"/>
    <p:sldId id="5677" r:id="rId120"/>
    <p:sldId id="5678" r:id="rId121"/>
    <p:sldId id="5679" r:id="rId122"/>
    <p:sldId id="5680" r:id="rId123"/>
    <p:sldId id="5681" r:id="rId124"/>
    <p:sldId id="5602" r:id="rId125"/>
    <p:sldId id="5682" r:id="rId126"/>
    <p:sldId id="5683" r:id="rId127"/>
    <p:sldId id="5684" r:id="rId128"/>
    <p:sldId id="5685" r:id="rId129"/>
    <p:sldId id="5686" r:id="rId130"/>
    <p:sldId id="5687" r:id="rId131"/>
    <p:sldId id="5688" r:id="rId132"/>
    <p:sldId id="5689" r:id="rId133"/>
    <p:sldId id="5690" r:id="rId134"/>
    <p:sldId id="5691" r:id="rId135"/>
    <p:sldId id="5692" r:id="rId136"/>
    <p:sldId id="5693" r:id="rId137"/>
    <p:sldId id="5694" r:id="rId138"/>
    <p:sldId id="5695" r:id="rId139"/>
    <p:sldId id="5617" r:id="rId140"/>
    <p:sldId id="5618" r:id="rId141"/>
    <p:sldId id="5696" r:id="rId142"/>
    <p:sldId id="5697" r:id="rId143"/>
    <p:sldId id="5698" r:id="rId144"/>
    <p:sldId id="5699" r:id="rId145"/>
    <p:sldId id="5700" r:id="rId146"/>
    <p:sldId id="5701" r:id="rId147"/>
    <p:sldId id="5702" r:id="rId148"/>
    <p:sldId id="5703" r:id="rId149"/>
    <p:sldId id="5704" r:id="rId150"/>
    <p:sldId id="5642" r:id="rId151"/>
    <p:sldId id="5641" r:id="rId152"/>
    <p:sldId id="5643" r:id="rId153"/>
    <p:sldId id="5705" r:id="rId154"/>
    <p:sldId id="5706" r:id="rId155"/>
    <p:sldId id="5707" r:id="rId156"/>
    <p:sldId id="5708" r:id="rId157"/>
    <p:sldId id="5636" r:id="rId158"/>
    <p:sldId id="5709" r:id="rId159"/>
    <p:sldId id="5710" r:id="rId160"/>
    <p:sldId id="5711" r:id="rId161"/>
    <p:sldId id="5712" r:id="rId162"/>
    <p:sldId id="5713" r:id="rId163"/>
    <p:sldId id="5714" r:id="rId164"/>
    <p:sldId id="5715" r:id="rId165"/>
    <p:sldId id="5716" r:id="rId166"/>
    <p:sldId id="5717" r:id="rId167"/>
    <p:sldId id="5718" r:id="rId168"/>
    <p:sldId id="5719" r:id="rId169"/>
    <p:sldId id="5720" r:id="rId170"/>
    <p:sldId id="5721" r:id="rId171"/>
    <p:sldId id="5722" r:id="rId172"/>
    <p:sldId id="5723" r:id="rId173"/>
    <p:sldId id="5724" r:id="rId174"/>
    <p:sldId id="5725" r:id="rId175"/>
    <p:sldId id="5726" r:id="rId176"/>
    <p:sldId id="5727" r:id="rId177"/>
    <p:sldId id="5728" r:id="rId178"/>
    <p:sldId id="5729" r:id="rId179"/>
    <p:sldId id="5730" r:id="rId180"/>
    <p:sldId id="5731" r:id="rId181"/>
    <p:sldId id="5732" r:id="rId182"/>
    <p:sldId id="5733" r:id="rId183"/>
    <p:sldId id="5734" r:id="rId1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33CC"/>
    <a:srgbClr val="0099FF"/>
    <a:srgbClr val="CCFF33"/>
    <a:srgbClr val="00FFCC"/>
    <a:srgbClr val="ADB93D"/>
    <a:srgbClr val="DAF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9E317F-CBBE-4318-AD1A-8BBA9053887C}" v="77" dt="2026-02-03T20:29:54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8" autoAdjust="0"/>
    <p:restoredTop sz="92716" autoAdjust="0"/>
  </p:normalViewPr>
  <p:slideViewPr>
    <p:cSldViewPr snapToGrid="0">
      <p:cViewPr varScale="1">
        <p:scale>
          <a:sx n="90" d="100"/>
          <a:sy n="90" d="100"/>
        </p:scale>
        <p:origin x="340" y="2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microsoft.com/office/2015/10/relationships/revisionInfo" Target="revisionInfo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microsoft.com/office/2016/11/relationships/changesInfo" Target="changesInfos/changesInfo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thical ." userId="7eefe818fa295732" providerId="LiveId" clId="{2005FB2C-F423-4D1C-9B31-9717704504BB}"/>
    <pc:docChg chg="undo custSel addSld delSld modSld sldOrd delMainMaster">
      <pc:chgData name="Melithical ." userId="7eefe818fa295732" providerId="LiveId" clId="{2005FB2C-F423-4D1C-9B31-9717704504BB}" dt="2026-02-03T20:32:37.142" v="428" actId="22"/>
      <pc:docMkLst>
        <pc:docMk/>
      </pc:docMkLst>
      <pc:sldChg chg="del">
        <pc:chgData name="Melithical ." userId="7eefe818fa295732" providerId="LiveId" clId="{2005FB2C-F423-4D1C-9B31-9717704504BB}" dt="2026-02-03T19:41:07.642" v="255" actId="47"/>
        <pc:sldMkLst>
          <pc:docMk/>
          <pc:sldMk cId="3003166890" sldId="312"/>
        </pc:sldMkLst>
      </pc:sldChg>
      <pc:sldChg chg="del">
        <pc:chgData name="Melithical ." userId="7eefe818fa295732" providerId="LiveId" clId="{2005FB2C-F423-4D1C-9B31-9717704504BB}" dt="2026-02-03T20:15:00.064" v="368" actId="47"/>
        <pc:sldMkLst>
          <pc:docMk/>
          <pc:sldMk cId="234419354" sldId="344"/>
        </pc:sldMkLst>
      </pc:sldChg>
      <pc:sldChg chg="del">
        <pc:chgData name="Melithical ." userId="7eefe818fa295732" providerId="LiveId" clId="{2005FB2C-F423-4D1C-9B31-9717704504BB}" dt="2026-02-03T16:46:38.784" v="11" actId="47"/>
        <pc:sldMkLst>
          <pc:docMk/>
          <pc:sldMk cId="1529960402" sldId="563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287778458" sldId="1274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88621036" sldId="1275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2833857360" sldId="1439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2493143641" sldId="1440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4238089143" sldId="1441"/>
        </pc:sldMkLst>
      </pc:sldChg>
      <pc:sldChg chg="del">
        <pc:chgData name="Melithical ." userId="7eefe818fa295732" providerId="LiveId" clId="{2005FB2C-F423-4D1C-9B31-9717704504BB}" dt="2026-02-03T19:53:45.185" v="283" actId="47"/>
        <pc:sldMkLst>
          <pc:docMk/>
          <pc:sldMk cId="1821054556" sldId="1459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92791042" sldId="1463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737094578" sldId="1465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1132812569" sldId="1475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2541932446" sldId="1478"/>
        </pc:sldMkLst>
      </pc:sldChg>
      <pc:sldChg chg="del">
        <pc:chgData name="Melithical ." userId="7eefe818fa295732" providerId="LiveId" clId="{2005FB2C-F423-4D1C-9B31-9717704504BB}" dt="2026-02-03T19:12:25.773" v="92" actId="47"/>
        <pc:sldMkLst>
          <pc:docMk/>
          <pc:sldMk cId="2525181813" sldId="1788"/>
        </pc:sldMkLst>
      </pc:sldChg>
      <pc:sldChg chg="add del">
        <pc:chgData name="Melithical ." userId="7eefe818fa295732" providerId="LiveId" clId="{2005FB2C-F423-4D1C-9B31-9717704504BB}" dt="2026-02-03T19:58:07.452" v="303" actId="47"/>
        <pc:sldMkLst>
          <pc:docMk/>
          <pc:sldMk cId="1776407204" sldId="1824"/>
        </pc:sldMkLst>
      </pc:sldChg>
      <pc:sldChg chg="del">
        <pc:chgData name="Melithical ." userId="7eefe818fa295732" providerId="LiveId" clId="{2005FB2C-F423-4D1C-9B31-9717704504BB}" dt="2026-02-03T20:02:27.707" v="309" actId="47"/>
        <pc:sldMkLst>
          <pc:docMk/>
          <pc:sldMk cId="3474886507" sldId="1825"/>
        </pc:sldMkLst>
      </pc:sldChg>
      <pc:sldChg chg="del">
        <pc:chgData name="Melithical ." userId="7eefe818fa295732" providerId="LiveId" clId="{2005FB2C-F423-4D1C-9B31-9717704504BB}" dt="2026-02-03T20:13:48.131" v="362" actId="47"/>
        <pc:sldMkLst>
          <pc:docMk/>
          <pc:sldMk cId="3425939482" sldId="1826"/>
        </pc:sldMkLst>
      </pc:sldChg>
      <pc:sldChg chg="del">
        <pc:chgData name="Melithical ." userId="7eefe818fa295732" providerId="LiveId" clId="{2005FB2C-F423-4D1C-9B31-9717704504BB}" dt="2026-02-03T19:34:12.668" v="215" actId="47"/>
        <pc:sldMkLst>
          <pc:docMk/>
          <pc:sldMk cId="1908749891" sldId="1846"/>
        </pc:sldMkLst>
      </pc:sldChg>
      <pc:sldChg chg="del">
        <pc:chgData name="Melithical ." userId="7eefe818fa295732" providerId="LiveId" clId="{2005FB2C-F423-4D1C-9B31-9717704504BB}" dt="2026-02-03T19:37:55.641" v="238" actId="47"/>
        <pc:sldMkLst>
          <pc:docMk/>
          <pc:sldMk cId="3252467389" sldId="1853"/>
        </pc:sldMkLst>
      </pc:sldChg>
      <pc:sldChg chg="del">
        <pc:chgData name="Melithical ." userId="7eefe818fa295732" providerId="LiveId" clId="{2005FB2C-F423-4D1C-9B31-9717704504BB}" dt="2026-02-03T19:38:51.102" v="245" actId="47"/>
        <pc:sldMkLst>
          <pc:docMk/>
          <pc:sldMk cId="983987057" sldId="1854"/>
        </pc:sldMkLst>
      </pc:sldChg>
      <pc:sldChg chg="del">
        <pc:chgData name="Melithical ." userId="7eefe818fa295732" providerId="LiveId" clId="{2005FB2C-F423-4D1C-9B31-9717704504BB}" dt="2026-02-03T19:39:22.018" v="247" actId="47"/>
        <pc:sldMkLst>
          <pc:docMk/>
          <pc:sldMk cId="458424114" sldId="1855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279613127" sldId="1856"/>
        </pc:sldMkLst>
      </pc:sldChg>
      <pc:sldChg chg="del">
        <pc:chgData name="Melithical ." userId="7eefe818fa295732" providerId="LiveId" clId="{2005FB2C-F423-4D1C-9B31-9717704504BB}" dt="2026-02-03T19:42:46.682" v="265" actId="47"/>
        <pc:sldMkLst>
          <pc:docMk/>
          <pc:sldMk cId="1670032539" sldId="1857"/>
        </pc:sldMkLst>
      </pc:sldChg>
      <pc:sldChg chg="del">
        <pc:chgData name="Melithical ." userId="7eefe818fa295732" providerId="LiveId" clId="{2005FB2C-F423-4D1C-9B31-9717704504BB}" dt="2026-02-03T19:43:07.844" v="267" actId="47"/>
        <pc:sldMkLst>
          <pc:docMk/>
          <pc:sldMk cId="1348183107" sldId="1858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443758165" sldId="1859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494537130" sldId="1898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1092374696" sldId="1959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3600865766" sldId="1965"/>
        </pc:sldMkLst>
      </pc:sldChg>
      <pc:sldChg chg="del">
        <pc:chgData name="Melithical ." userId="7eefe818fa295732" providerId="LiveId" clId="{2005FB2C-F423-4D1C-9B31-9717704504BB}" dt="2026-02-03T19:40:26.418" v="253" actId="47"/>
        <pc:sldMkLst>
          <pc:docMk/>
          <pc:sldMk cId="2826627422" sldId="1966"/>
        </pc:sldMkLst>
      </pc:sldChg>
      <pc:sldChg chg="addSp delSp modSp mod modNotesTx">
        <pc:chgData name="Melithical ." userId="7eefe818fa295732" providerId="LiveId" clId="{2005FB2C-F423-4D1C-9B31-9717704504BB}" dt="2026-02-03T20:29:45.768" v="424" actId="20577"/>
        <pc:sldMkLst>
          <pc:docMk/>
          <pc:sldMk cId="2927223277" sldId="2272"/>
        </pc:sldMkLst>
        <pc:spChg chg="del">
          <ac:chgData name="Melithical ." userId="7eefe818fa295732" providerId="LiveId" clId="{2005FB2C-F423-4D1C-9B31-9717704504BB}" dt="2026-02-03T16:45:51.938" v="5" actId="478"/>
          <ac:spMkLst>
            <pc:docMk/>
            <pc:sldMk cId="2927223277" sldId="2272"/>
            <ac:spMk id="2" creationId="{DC486694-BED3-D33A-2C13-6455134CADA6}"/>
          </ac:spMkLst>
        </pc:spChg>
        <pc:spChg chg="del">
          <ac:chgData name="Melithical ." userId="7eefe818fa295732" providerId="LiveId" clId="{2005FB2C-F423-4D1C-9B31-9717704504BB}" dt="2026-02-03T16:46:01.644" v="7" actId="478"/>
          <ac:spMkLst>
            <pc:docMk/>
            <pc:sldMk cId="2927223277" sldId="2272"/>
            <ac:spMk id="4" creationId="{FB179340-60D1-883B-3A49-5F723D17BC15}"/>
          </ac:spMkLst>
        </pc:spChg>
        <pc:spChg chg="del">
          <ac:chgData name="Melithical ." userId="7eefe818fa295732" providerId="LiveId" clId="{2005FB2C-F423-4D1C-9B31-9717704504BB}" dt="2026-02-03T16:45:40.896" v="4" actId="478"/>
          <ac:spMkLst>
            <pc:docMk/>
            <pc:sldMk cId="2927223277" sldId="2272"/>
            <ac:spMk id="5" creationId="{D3C198D4-5D8C-3D6D-827D-DD12669E6D85}"/>
          </ac:spMkLst>
        </pc:spChg>
        <pc:spChg chg="add del mod">
          <ac:chgData name="Melithical ." userId="7eefe818fa295732" providerId="LiveId" clId="{2005FB2C-F423-4D1C-9B31-9717704504BB}" dt="2026-02-03T16:45:40.896" v="4" actId="478"/>
          <ac:spMkLst>
            <pc:docMk/>
            <pc:sldMk cId="2927223277" sldId="2272"/>
            <ac:spMk id="6" creationId="{1C083AD6-A329-229A-F2AE-26AD1C0C607F}"/>
          </ac:spMkLst>
        </pc:spChg>
        <pc:spChg chg="del">
          <ac:chgData name="Melithical ." userId="7eefe818fa295732" providerId="LiveId" clId="{2005FB2C-F423-4D1C-9B31-9717704504BB}" dt="2026-02-03T16:45:51.938" v="5" actId="478"/>
          <ac:spMkLst>
            <pc:docMk/>
            <pc:sldMk cId="2927223277" sldId="2272"/>
            <ac:spMk id="7" creationId="{C049F477-B1FC-7A3D-E0EC-420D75051A9A}"/>
          </ac:spMkLst>
        </pc:spChg>
        <pc:spChg chg="add del mod">
          <ac:chgData name="Melithical ." userId="7eefe818fa295732" providerId="LiveId" clId="{2005FB2C-F423-4D1C-9B31-9717704504BB}" dt="2026-02-03T16:45:40.896" v="4" actId="478"/>
          <ac:spMkLst>
            <pc:docMk/>
            <pc:sldMk cId="2927223277" sldId="2272"/>
            <ac:spMk id="10" creationId="{14F4DB1E-EED3-1E89-523E-DCDDD5DCB0D5}"/>
          </ac:spMkLst>
        </pc:spChg>
        <pc:spChg chg="add del mod">
          <ac:chgData name="Melithical ." userId="7eefe818fa295732" providerId="LiveId" clId="{2005FB2C-F423-4D1C-9B31-9717704504BB}" dt="2026-02-03T16:45:58.397" v="6" actId="478"/>
          <ac:spMkLst>
            <pc:docMk/>
            <pc:sldMk cId="2927223277" sldId="2272"/>
            <ac:spMk id="19" creationId="{5BF7B0FF-151E-F1AD-8801-1BE4DB8C8409}"/>
          </ac:spMkLst>
        </pc:spChg>
        <pc:spChg chg="add del mod">
          <ac:chgData name="Melithical ." userId="7eefe818fa295732" providerId="LiveId" clId="{2005FB2C-F423-4D1C-9B31-9717704504BB}" dt="2026-02-03T16:45:37.061" v="3" actId="478"/>
          <ac:spMkLst>
            <pc:docMk/>
            <pc:sldMk cId="2927223277" sldId="2272"/>
            <ac:spMk id="20" creationId="{66C831A3-46E5-1422-091C-FCF917F0F4D1}"/>
          </ac:spMkLst>
        </pc:spChg>
        <pc:spChg chg="add del mod">
          <ac:chgData name="Melithical ." userId="7eefe818fa295732" providerId="LiveId" clId="{2005FB2C-F423-4D1C-9B31-9717704504BB}" dt="2026-02-03T16:45:37.061" v="3" actId="478"/>
          <ac:spMkLst>
            <pc:docMk/>
            <pc:sldMk cId="2927223277" sldId="2272"/>
            <ac:spMk id="21" creationId="{DA37DECF-914C-37EF-9960-212E6D25D221}"/>
          </ac:spMkLst>
        </pc:spChg>
        <pc:spChg chg="add del mod">
          <ac:chgData name="Melithical ." userId="7eefe818fa295732" providerId="LiveId" clId="{2005FB2C-F423-4D1C-9B31-9717704504BB}" dt="2026-02-03T16:45:37.061" v="3" actId="478"/>
          <ac:spMkLst>
            <pc:docMk/>
            <pc:sldMk cId="2927223277" sldId="2272"/>
            <ac:spMk id="24" creationId="{8E4575B6-4285-329B-E203-27B7E042BC1A}"/>
          </ac:spMkLst>
        </pc:spChg>
        <pc:spChg chg="add del mod">
          <ac:chgData name="Melithical ." userId="7eefe818fa295732" providerId="LiveId" clId="{2005FB2C-F423-4D1C-9B31-9717704504BB}" dt="2026-02-03T16:45:37.061" v="3" actId="478"/>
          <ac:spMkLst>
            <pc:docMk/>
            <pc:sldMk cId="2927223277" sldId="2272"/>
            <ac:spMk id="25" creationId="{686CD7E0-6770-BCEC-6372-73BC6C09426A}"/>
          </ac:spMkLst>
        </pc:spChg>
        <pc:picChg chg="del">
          <ac:chgData name="Melithical ." userId="7eefe818fa295732" providerId="LiveId" clId="{2005FB2C-F423-4D1C-9B31-9717704504BB}" dt="2026-02-03T16:45:51.938" v="5" actId="478"/>
          <ac:picMkLst>
            <pc:docMk/>
            <pc:sldMk cId="2927223277" sldId="2272"/>
            <ac:picMk id="3" creationId="{74936AA0-C744-4F56-C9FD-325DC088BFAA}"/>
          </ac:picMkLst>
        </pc:picChg>
        <pc:picChg chg="add del mod">
          <ac:chgData name="Melithical ." userId="7eefe818fa295732" providerId="LiveId" clId="{2005FB2C-F423-4D1C-9B31-9717704504BB}" dt="2026-02-03T16:46:01.644" v="7" actId="478"/>
          <ac:picMkLst>
            <pc:docMk/>
            <pc:sldMk cId="2927223277" sldId="2272"/>
            <ac:picMk id="8" creationId="{53F5D41A-7DCE-5803-E669-87CCA405A5C7}"/>
          </ac:picMkLst>
        </pc:picChg>
        <pc:picChg chg="del">
          <ac:chgData name="Melithical ." userId="7eefe818fa295732" providerId="LiveId" clId="{2005FB2C-F423-4D1C-9B31-9717704504BB}" dt="2026-02-03T16:46:03.901" v="8" actId="478"/>
          <ac:picMkLst>
            <pc:docMk/>
            <pc:sldMk cId="2927223277" sldId="2272"/>
            <ac:picMk id="13" creationId="{BCF4CAC7-8B56-91E6-8422-E571DACE5654}"/>
          </ac:picMkLst>
        </pc:picChg>
        <pc:picChg chg="del">
          <ac:chgData name="Melithical ." userId="7eefe818fa295732" providerId="LiveId" clId="{2005FB2C-F423-4D1C-9B31-9717704504BB}" dt="2026-02-03T16:45:51.938" v="5" actId="478"/>
          <ac:picMkLst>
            <pc:docMk/>
            <pc:sldMk cId="2927223277" sldId="2272"/>
            <ac:picMk id="15" creationId="{8A672D9D-2ED5-B80A-7C51-9A2135148267}"/>
          </ac:picMkLst>
        </pc:picChg>
        <pc:picChg chg="del">
          <ac:chgData name="Melithical ." userId="7eefe818fa295732" providerId="LiveId" clId="{2005FB2C-F423-4D1C-9B31-9717704504BB}" dt="2026-02-03T16:45:51.938" v="5" actId="478"/>
          <ac:picMkLst>
            <pc:docMk/>
            <pc:sldMk cId="2927223277" sldId="2272"/>
            <ac:picMk id="16" creationId="{527D07D2-A990-68DB-14AD-F8C8E0276444}"/>
          </ac:picMkLst>
        </pc:picChg>
        <pc:picChg chg="del">
          <ac:chgData name="Melithical ." userId="7eefe818fa295732" providerId="LiveId" clId="{2005FB2C-F423-4D1C-9B31-9717704504BB}" dt="2026-02-03T16:45:51.938" v="5" actId="478"/>
          <ac:picMkLst>
            <pc:docMk/>
            <pc:sldMk cId="2927223277" sldId="2272"/>
            <ac:picMk id="17" creationId="{11B6092B-301A-2828-B6B6-237F9F7E906A}"/>
          </ac:picMkLst>
        </pc:picChg>
        <pc:picChg chg="add del mod">
          <ac:chgData name="Melithical ." userId="7eefe818fa295732" providerId="LiveId" clId="{2005FB2C-F423-4D1C-9B31-9717704504BB}" dt="2026-02-03T16:45:37.061" v="3" actId="478"/>
          <ac:picMkLst>
            <pc:docMk/>
            <pc:sldMk cId="2927223277" sldId="2272"/>
            <ac:picMk id="22" creationId="{3F547D68-BFB9-52E9-1DB5-600CFF060B87}"/>
          </ac:picMkLst>
        </pc:picChg>
        <pc:picChg chg="add">
          <ac:chgData name="Melithical ." userId="7eefe818fa295732" providerId="LiveId" clId="{2005FB2C-F423-4D1C-9B31-9717704504BB}" dt="2026-02-03T16:46:25.707" v="10" actId="22"/>
          <ac:picMkLst>
            <pc:docMk/>
            <pc:sldMk cId="2927223277" sldId="2272"/>
            <ac:picMk id="27" creationId="{A6F59861-58FB-CC6D-EF18-AB8ECDF89A0A}"/>
          </ac:picMkLst>
        </pc:picChg>
        <pc:cxnChg chg="add del mod">
          <ac:chgData name="Melithical ." userId="7eefe818fa295732" providerId="LiveId" clId="{2005FB2C-F423-4D1C-9B31-9717704504BB}" dt="2026-02-03T16:45:51.938" v="5" actId="478"/>
          <ac:cxnSpMkLst>
            <pc:docMk/>
            <pc:sldMk cId="2927223277" sldId="2272"/>
            <ac:cxnSpMk id="9" creationId="{69F17042-C70A-CC08-666B-4B0525915459}"/>
          </ac:cxnSpMkLst>
        </pc:cxnChg>
        <pc:cxnChg chg="del">
          <ac:chgData name="Melithical ." userId="7eefe818fa295732" providerId="LiveId" clId="{2005FB2C-F423-4D1C-9B31-9717704504BB}" dt="2026-02-03T16:45:37.061" v="3" actId="478"/>
          <ac:cxnSpMkLst>
            <pc:docMk/>
            <pc:sldMk cId="2927223277" sldId="2272"/>
            <ac:cxnSpMk id="11" creationId="{E25F088D-AEED-BB25-7915-86FB73955FFD}"/>
          </ac:cxnSpMkLst>
        </pc:cxnChg>
        <pc:cxnChg chg="del">
          <ac:chgData name="Melithical ." userId="7eefe818fa295732" providerId="LiveId" clId="{2005FB2C-F423-4D1C-9B31-9717704504BB}" dt="2026-02-03T16:45:51.938" v="5" actId="478"/>
          <ac:cxnSpMkLst>
            <pc:docMk/>
            <pc:sldMk cId="2927223277" sldId="2272"/>
            <ac:cxnSpMk id="12" creationId="{5C757901-A734-B62B-B2DD-97F5296EC69F}"/>
          </ac:cxnSpMkLst>
        </pc:cxnChg>
        <pc:cxnChg chg="del">
          <ac:chgData name="Melithical ." userId="7eefe818fa295732" providerId="LiveId" clId="{2005FB2C-F423-4D1C-9B31-9717704504BB}" dt="2026-02-03T16:45:58.397" v="6" actId="478"/>
          <ac:cxnSpMkLst>
            <pc:docMk/>
            <pc:sldMk cId="2927223277" sldId="2272"/>
            <ac:cxnSpMk id="14" creationId="{440B0B38-E286-3A7F-5D52-69532D3E096A}"/>
          </ac:cxnSpMkLst>
        </pc:cxnChg>
        <pc:cxnChg chg="del">
          <ac:chgData name="Melithical ." userId="7eefe818fa295732" providerId="LiveId" clId="{2005FB2C-F423-4D1C-9B31-9717704504BB}" dt="2026-02-03T16:45:58.397" v="6" actId="478"/>
          <ac:cxnSpMkLst>
            <pc:docMk/>
            <pc:sldMk cId="2927223277" sldId="2272"/>
            <ac:cxnSpMk id="18" creationId="{D6127877-F784-AD06-F002-4E3F8A075495}"/>
          </ac:cxnSpMkLst>
        </pc:cxnChg>
        <pc:cxnChg chg="add del mod">
          <ac:chgData name="Melithical ." userId="7eefe818fa295732" providerId="LiveId" clId="{2005FB2C-F423-4D1C-9B31-9717704504BB}" dt="2026-02-03T16:45:37.061" v="3" actId="478"/>
          <ac:cxnSpMkLst>
            <pc:docMk/>
            <pc:sldMk cId="2927223277" sldId="2272"/>
            <ac:cxnSpMk id="23" creationId="{CE728E14-5A6D-BE28-2115-87369BA41368}"/>
          </ac:cxnSpMkLst>
        </pc:cxnChg>
      </pc:sldChg>
      <pc:sldChg chg="del">
        <pc:chgData name="Melithical ." userId="7eefe818fa295732" providerId="LiveId" clId="{2005FB2C-F423-4D1C-9B31-9717704504BB}" dt="2026-02-03T19:16:16.005" v="98" actId="47"/>
        <pc:sldMkLst>
          <pc:docMk/>
          <pc:sldMk cId="2936721943" sldId="2274"/>
        </pc:sldMkLst>
      </pc:sldChg>
      <pc:sldChg chg="del">
        <pc:chgData name="Melithical ." userId="7eefe818fa295732" providerId="LiveId" clId="{2005FB2C-F423-4D1C-9B31-9717704504BB}" dt="2026-02-03T19:06:41.556" v="68" actId="47"/>
        <pc:sldMkLst>
          <pc:docMk/>
          <pc:sldMk cId="1826105512" sldId="2276"/>
        </pc:sldMkLst>
      </pc:sldChg>
      <pc:sldChg chg="del">
        <pc:chgData name="Melithical ." userId="7eefe818fa295732" providerId="LiveId" clId="{2005FB2C-F423-4D1C-9B31-9717704504BB}" dt="2026-02-03T19:07:09.079" v="70" actId="47"/>
        <pc:sldMkLst>
          <pc:docMk/>
          <pc:sldMk cId="2053646351" sldId="2277"/>
        </pc:sldMkLst>
      </pc:sldChg>
      <pc:sldChg chg="del">
        <pc:chgData name="Melithical ." userId="7eefe818fa295732" providerId="LiveId" clId="{2005FB2C-F423-4D1C-9B31-9717704504BB}" dt="2026-02-03T19:08:03.506" v="74" actId="47"/>
        <pc:sldMkLst>
          <pc:docMk/>
          <pc:sldMk cId="3998196840" sldId="2278"/>
        </pc:sldMkLst>
      </pc:sldChg>
      <pc:sldChg chg="del">
        <pc:chgData name="Melithical ." userId="7eefe818fa295732" providerId="LiveId" clId="{2005FB2C-F423-4D1C-9B31-9717704504BB}" dt="2026-02-03T19:08:55.476" v="78" actId="47"/>
        <pc:sldMkLst>
          <pc:docMk/>
          <pc:sldMk cId="1941507601" sldId="2279"/>
        </pc:sldMkLst>
      </pc:sldChg>
      <pc:sldChg chg="del">
        <pc:chgData name="Melithical ." userId="7eefe818fa295732" providerId="LiveId" clId="{2005FB2C-F423-4D1C-9B31-9717704504BB}" dt="2026-02-03T19:09:41.298" v="82" actId="47"/>
        <pc:sldMkLst>
          <pc:docMk/>
          <pc:sldMk cId="666901729" sldId="2280"/>
        </pc:sldMkLst>
      </pc:sldChg>
      <pc:sldChg chg="del">
        <pc:chgData name="Melithical ." userId="7eefe818fa295732" providerId="LiveId" clId="{2005FB2C-F423-4D1C-9B31-9717704504BB}" dt="2026-02-03T19:11:25.061" v="86" actId="47"/>
        <pc:sldMkLst>
          <pc:docMk/>
          <pc:sldMk cId="789319271" sldId="2281"/>
        </pc:sldMkLst>
      </pc:sldChg>
      <pc:sldChg chg="del">
        <pc:chgData name="Melithical ." userId="7eefe818fa295732" providerId="LiveId" clId="{2005FB2C-F423-4D1C-9B31-9717704504BB}" dt="2026-02-03T19:07:38.981" v="72" actId="47"/>
        <pc:sldMkLst>
          <pc:docMk/>
          <pc:sldMk cId="1616390612" sldId="2282"/>
        </pc:sldMkLst>
      </pc:sldChg>
      <pc:sldChg chg="del">
        <pc:chgData name="Melithical ." userId="7eefe818fa295732" providerId="LiveId" clId="{2005FB2C-F423-4D1C-9B31-9717704504BB}" dt="2026-02-03T19:08:27.864" v="76" actId="47"/>
        <pc:sldMkLst>
          <pc:docMk/>
          <pc:sldMk cId="2920547966" sldId="2283"/>
        </pc:sldMkLst>
      </pc:sldChg>
      <pc:sldChg chg="del">
        <pc:chgData name="Melithical ." userId="7eefe818fa295732" providerId="LiveId" clId="{2005FB2C-F423-4D1C-9B31-9717704504BB}" dt="2026-02-03T19:09:16.756" v="80" actId="47"/>
        <pc:sldMkLst>
          <pc:docMk/>
          <pc:sldMk cId="1202583238" sldId="2284"/>
        </pc:sldMkLst>
      </pc:sldChg>
      <pc:sldChg chg="del">
        <pc:chgData name="Melithical ." userId="7eefe818fa295732" providerId="LiveId" clId="{2005FB2C-F423-4D1C-9B31-9717704504BB}" dt="2026-02-03T19:10:05.538" v="84" actId="47"/>
        <pc:sldMkLst>
          <pc:docMk/>
          <pc:sldMk cId="2829235066" sldId="2285"/>
        </pc:sldMkLst>
      </pc:sldChg>
      <pc:sldChg chg="del">
        <pc:chgData name="Melithical ." userId="7eefe818fa295732" providerId="LiveId" clId="{2005FB2C-F423-4D1C-9B31-9717704504BB}" dt="2026-02-03T19:11:44.597" v="88" actId="47"/>
        <pc:sldMkLst>
          <pc:docMk/>
          <pc:sldMk cId="1093056673" sldId="2286"/>
        </pc:sldMkLst>
      </pc:sldChg>
      <pc:sldChg chg="del">
        <pc:chgData name="Melithical ." userId="7eefe818fa295732" providerId="LiveId" clId="{2005FB2C-F423-4D1C-9B31-9717704504BB}" dt="2026-02-03T19:12:07.918" v="90" actId="47"/>
        <pc:sldMkLst>
          <pc:docMk/>
          <pc:sldMk cId="4169003422" sldId="2287"/>
        </pc:sldMkLst>
      </pc:sldChg>
      <pc:sldChg chg="del">
        <pc:chgData name="Melithical ." userId="7eefe818fa295732" providerId="LiveId" clId="{2005FB2C-F423-4D1C-9B31-9717704504BB}" dt="2026-02-03T19:12:48.297" v="94" actId="47"/>
        <pc:sldMkLst>
          <pc:docMk/>
          <pc:sldMk cId="657401836" sldId="2288"/>
        </pc:sldMkLst>
      </pc:sldChg>
      <pc:sldChg chg="del">
        <pc:chgData name="Melithical ." userId="7eefe818fa295732" providerId="LiveId" clId="{2005FB2C-F423-4D1C-9B31-9717704504BB}" dt="2026-02-03T19:13:11.197" v="96" actId="47"/>
        <pc:sldMkLst>
          <pc:docMk/>
          <pc:sldMk cId="2868905413" sldId="2289"/>
        </pc:sldMkLst>
      </pc:sldChg>
      <pc:sldChg chg="del">
        <pc:chgData name="Melithical ." userId="7eefe818fa295732" providerId="LiveId" clId="{2005FB2C-F423-4D1C-9B31-9717704504BB}" dt="2026-02-03T19:19:49.354" v="121" actId="47"/>
        <pc:sldMkLst>
          <pc:docMk/>
          <pc:sldMk cId="3633291525" sldId="2294"/>
        </pc:sldMkLst>
      </pc:sldChg>
      <pc:sldChg chg="del">
        <pc:chgData name="Melithical ." userId="7eefe818fa295732" providerId="LiveId" clId="{2005FB2C-F423-4D1C-9B31-9717704504BB}" dt="2026-02-03T19:33:45.814" v="212" actId="47"/>
        <pc:sldMkLst>
          <pc:docMk/>
          <pc:sldMk cId="236892403" sldId="2302"/>
        </pc:sldMkLst>
      </pc:sldChg>
      <pc:sldChg chg="del">
        <pc:chgData name="Melithical ." userId="7eefe818fa295732" providerId="LiveId" clId="{2005FB2C-F423-4D1C-9B31-9717704504BB}" dt="2026-02-03T19:36:24.128" v="230" actId="47"/>
        <pc:sldMkLst>
          <pc:docMk/>
          <pc:sldMk cId="479554523" sldId="2303"/>
        </pc:sldMkLst>
      </pc:sldChg>
      <pc:sldChg chg="del">
        <pc:chgData name="Melithical ." userId="7eefe818fa295732" providerId="LiveId" clId="{2005FB2C-F423-4D1C-9B31-9717704504BB}" dt="2026-02-03T19:35:31.067" v="224" actId="47"/>
        <pc:sldMkLst>
          <pc:docMk/>
          <pc:sldMk cId="465009517" sldId="2304"/>
        </pc:sldMkLst>
      </pc:sldChg>
      <pc:sldChg chg="del">
        <pc:chgData name="Melithical ." userId="7eefe818fa295732" providerId="LiveId" clId="{2005FB2C-F423-4D1C-9B31-9717704504BB}" dt="2026-02-03T19:19:07.198" v="117" actId="47"/>
        <pc:sldMkLst>
          <pc:docMk/>
          <pc:sldMk cId="1046104362" sldId="2305"/>
        </pc:sldMkLst>
      </pc:sldChg>
      <pc:sldChg chg="del">
        <pc:chgData name="Melithical ." userId="7eefe818fa295732" providerId="LiveId" clId="{2005FB2C-F423-4D1C-9B31-9717704504BB}" dt="2026-02-03T19:19:25.037" v="119" actId="47"/>
        <pc:sldMkLst>
          <pc:docMk/>
          <pc:sldMk cId="1087558468" sldId="2306"/>
        </pc:sldMkLst>
      </pc:sldChg>
      <pc:sldChg chg="del">
        <pc:chgData name="Melithical ." userId="7eefe818fa295732" providerId="LiveId" clId="{2005FB2C-F423-4D1C-9B31-9717704504BB}" dt="2026-02-03T19:32:37.692" v="204" actId="47"/>
        <pc:sldMkLst>
          <pc:docMk/>
          <pc:sldMk cId="3096383862" sldId="2307"/>
        </pc:sldMkLst>
      </pc:sldChg>
      <pc:sldChg chg="del">
        <pc:chgData name="Melithical ." userId="7eefe818fa295732" providerId="LiveId" clId="{2005FB2C-F423-4D1C-9B31-9717704504BB}" dt="2026-02-03T19:33:00.946" v="207" actId="47"/>
        <pc:sldMkLst>
          <pc:docMk/>
          <pc:sldMk cId="1937325763" sldId="2308"/>
        </pc:sldMkLst>
      </pc:sldChg>
      <pc:sldChg chg="del">
        <pc:chgData name="Melithical ." userId="7eefe818fa295732" providerId="LiveId" clId="{2005FB2C-F423-4D1C-9B31-9717704504BB}" dt="2026-02-03T19:33:24.703" v="210" actId="47"/>
        <pc:sldMkLst>
          <pc:docMk/>
          <pc:sldMk cId="688448914" sldId="2309"/>
        </pc:sldMkLst>
      </pc:sldChg>
      <pc:sldChg chg="del">
        <pc:chgData name="Melithical ." userId="7eefe818fa295732" providerId="LiveId" clId="{2005FB2C-F423-4D1C-9B31-9717704504BB}" dt="2026-02-03T19:34:40.098" v="218" actId="47"/>
        <pc:sldMkLst>
          <pc:docMk/>
          <pc:sldMk cId="2291414130" sldId="2310"/>
        </pc:sldMkLst>
      </pc:sldChg>
      <pc:sldChg chg="del">
        <pc:chgData name="Melithical ." userId="7eefe818fa295732" providerId="LiveId" clId="{2005FB2C-F423-4D1C-9B31-9717704504BB}" dt="2026-02-03T19:35:07.365" v="221" actId="47"/>
        <pc:sldMkLst>
          <pc:docMk/>
          <pc:sldMk cId="1466688254" sldId="2311"/>
        </pc:sldMkLst>
      </pc:sldChg>
      <pc:sldChg chg="del">
        <pc:chgData name="Melithical ." userId="7eefe818fa295732" providerId="LiveId" clId="{2005FB2C-F423-4D1C-9B31-9717704504BB}" dt="2026-02-03T19:36:05.147" v="228" actId="47"/>
        <pc:sldMkLst>
          <pc:docMk/>
          <pc:sldMk cId="2349770200" sldId="2312"/>
        </pc:sldMkLst>
      </pc:sldChg>
      <pc:sldChg chg="del">
        <pc:chgData name="Melithical ." userId="7eefe818fa295732" providerId="LiveId" clId="{2005FB2C-F423-4D1C-9B31-9717704504BB}" dt="2026-02-03T19:36:43.124" v="232" actId="47"/>
        <pc:sldMkLst>
          <pc:docMk/>
          <pc:sldMk cId="3505207900" sldId="2314"/>
        </pc:sldMkLst>
      </pc:sldChg>
      <pc:sldChg chg="del">
        <pc:chgData name="Melithical ." userId="7eefe818fa295732" providerId="LiveId" clId="{2005FB2C-F423-4D1C-9B31-9717704504BB}" dt="2026-02-03T19:37:09.522" v="234" actId="47"/>
        <pc:sldMkLst>
          <pc:docMk/>
          <pc:sldMk cId="3106370237" sldId="2315"/>
        </pc:sldMkLst>
      </pc:sldChg>
      <pc:sldChg chg="del">
        <pc:chgData name="Melithical ." userId="7eefe818fa295732" providerId="LiveId" clId="{2005FB2C-F423-4D1C-9B31-9717704504BB}" dt="2026-02-03T19:37:28.148" v="236" actId="47"/>
        <pc:sldMkLst>
          <pc:docMk/>
          <pc:sldMk cId="372657562" sldId="2316"/>
        </pc:sldMkLst>
      </pc:sldChg>
      <pc:sldChg chg="del">
        <pc:chgData name="Melithical ." userId="7eefe818fa295732" providerId="LiveId" clId="{2005FB2C-F423-4D1C-9B31-9717704504BB}" dt="2026-02-03T19:38:22.962" v="241" actId="47"/>
        <pc:sldMkLst>
          <pc:docMk/>
          <pc:sldMk cId="2680861364" sldId="2317"/>
        </pc:sldMkLst>
      </pc:sldChg>
      <pc:sldChg chg="del">
        <pc:chgData name="Melithical ." userId="7eefe818fa295732" providerId="LiveId" clId="{2005FB2C-F423-4D1C-9B31-9717704504BB}" dt="2026-02-03T19:39:47.121" v="249" actId="47"/>
        <pc:sldMkLst>
          <pc:docMk/>
          <pc:sldMk cId="668037052" sldId="2319"/>
        </pc:sldMkLst>
      </pc:sldChg>
      <pc:sldChg chg="del">
        <pc:chgData name="Melithical ." userId="7eefe818fa295732" providerId="LiveId" clId="{2005FB2C-F423-4D1C-9B31-9717704504BB}" dt="2026-02-03T19:40:04.746" v="251" actId="47"/>
        <pc:sldMkLst>
          <pc:docMk/>
          <pc:sldMk cId="4012652205" sldId="2320"/>
        </pc:sldMkLst>
      </pc:sldChg>
      <pc:sldChg chg="del">
        <pc:chgData name="Melithical ." userId="7eefe818fa295732" providerId="LiveId" clId="{2005FB2C-F423-4D1C-9B31-9717704504BB}" dt="2026-02-03T20:11:11.332" v="354" actId="47"/>
        <pc:sldMkLst>
          <pc:docMk/>
          <pc:sldMk cId="1259843298" sldId="2321"/>
        </pc:sldMkLst>
      </pc:sldChg>
      <pc:sldChg chg="del">
        <pc:chgData name="Melithical ." userId="7eefe818fa295732" providerId="LiveId" clId="{2005FB2C-F423-4D1C-9B31-9717704504BB}" dt="2026-02-03T20:11:35.262" v="356" actId="47"/>
        <pc:sldMkLst>
          <pc:docMk/>
          <pc:sldMk cId="1871777680" sldId="2322"/>
        </pc:sldMkLst>
      </pc:sldChg>
      <pc:sldChg chg="del">
        <pc:chgData name="Melithical ." userId="7eefe818fa295732" providerId="LiveId" clId="{2005FB2C-F423-4D1C-9B31-9717704504BB}" dt="2026-02-03T19:41:27.935" v="257" actId="47"/>
        <pc:sldMkLst>
          <pc:docMk/>
          <pc:sldMk cId="901579057" sldId="2324"/>
        </pc:sldMkLst>
      </pc:sldChg>
      <pc:sldChg chg="del">
        <pc:chgData name="Melithical ." userId="7eefe818fa295732" providerId="LiveId" clId="{2005FB2C-F423-4D1C-9B31-9717704504BB}" dt="2026-02-03T19:41:50.308" v="259" actId="47"/>
        <pc:sldMkLst>
          <pc:docMk/>
          <pc:sldMk cId="3826517843" sldId="2325"/>
        </pc:sldMkLst>
      </pc:sldChg>
      <pc:sldChg chg="del">
        <pc:chgData name="Melithical ." userId="7eefe818fa295732" providerId="LiveId" clId="{2005FB2C-F423-4D1C-9B31-9717704504BB}" dt="2026-02-03T19:43:33.362" v="272" actId="47"/>
        <pc:sldMkLst>
          <pc:docMk/>
          <pc:sldMk cId="1271458521" sldId="2326"/>
        </pc:sldMkLst>
      </pc:sldChg>
      <pc:sldChg chg="del">
        <pc:chgData name="Melithical ." userId="7eefe818fa295732" providerId="LiveId" clId="{2005FB2C-F423-4D1C-9B31-9717704504BB}" dt="2026-02-03T20:12:55.029" v="358" actId="47"/>
        <pc:sldMkLst>
          <pc:docMk/>
          <pc:sldMk cId="649126701" sldId="2328"/>
        </pc:sldMkLst>
      </pc:sldChg>
      <pc:sldChg chg="del">
        <pc:chgData name="Melithical ." userId="7eefe818fa295732" providerId="LiveId" clId="{2005FB2C-F423-4D1C-9B31-9717704504BB}" dt="2026-02-03T20:14:12.611" v="364" actId="47"/>
        <pc:sldMkLst>
          <pc:docMk/>
          <pc:sldMk cId="560606305" sldId="2329"/>
        </pc:sldMkLst>
      </pc:sldChg>
      <pc:sldChg chg="del">
        <pc:chgData name="Melithical ." userId="7eefe818fa295732" providerId="LiveId" clId="{2005FB2C-F423-4D1C-9B31-9717704504BB}" dt="2026-02-03T20:14:33.464" v="366" actId="47"/>
        <pc:sldMkLst>
          <pc:docMk/>
          <pc:sldMk cId="3525616396" sldId="2330"/>
        </pc:sldMkLst>
      </pc:sldChg>
      <pc:sldChg chg="del">
        <pc:chgData name="Melithical ." userId="7eefe818fa295732" providerId="LiveId" clId="{2005FB2C-F423-4D1C-9B31-9717704504BB}" dt="2026-02-03T20:16:21.468" v="378" actId="47"/>
        <pc:sldMkLst>
          <pc:docMk/>
          <pc:sldMk cId="2454596545" sldId="2331"/>
        </pc:sldMkLst>
      </pc:sldChg>
      <pc:sldChg chg="del">
        <pc:chgData name="Melithical ." userId="7eefe818fa295732" providerId="LiveId" clId="{2005FB2C-F423-4D1C-9B31-9717704504BB}" dt="2026-02-03T20:16:43.447" v="380" actId="47"/>
        <pc:sldMkLst>
          <pc:docMk/>
          <pc:sldMk cId="625049874" sldId="2332"/>
        </pc:sldMkLst>
      </pc:sldChg>
      <pc:sldChg chg="del">
        <pc:chgData name="Melithical ." userId="7eefe818fa295732" providerId="LiveId" clId="{2005FB2C-F423-4D1C-9B31-9717704504BB}" dt="2026-02-03T20:17:10.168" v="382" actId="47"/>
        <pc:sldMkLst>
          <pc:docMk/>
          <pc:sldMk cId="2759159177" sldId="2333"/>
        </pc:sldMkLst>
      </pc:sldChg>
      <pc:sldChg chg="del">
        <pc:chgData name="Melithical ." userId="7eefe818fa295732" providerId="LiveId" clId="{2005FB2C-F423-4D1C-9B31-9717704504BB}" dt="2026-02-03T20:10:50.186" v="352" actId="47"/>
        <pc:sldMkLst>
          <pc:docMk/>
          <pc:sldMk cId="2530501281" sldId="2342"/>
        </pc:sldMkLst>
      </pc:sldChg>
      <pc:sldChg chg="del">
        <pc:chgData name="Melithical ." userId="7eefe818fa295732" providerId="LiveId" clId="{2005FB2C-F423-4D1C-9B31-9717704504BB}" dt="2026-02-03T20:03:13.073" v="313" actId="47"/>
        <pc:sldMkLst>
          <pc:docMk/>
          <pc:sldMk cId="968404763" sldId="2345"/>
        </pc:sldMkLst>
      </pc:sldChg>
      <pc:sldChg chg="del">
        <pc:chgData name="Melithical ." userId="7eefe818fa295732" providerId="LiveId" clId="{2005FB2C-F423-4D1C-9B31-9717704504BB}" dt="2026-02-03T20:15:27.861" v="372" actId="47"/>
        <pc:sldMkLst>
          <pc:docMk/>
          <pc:sldMk cId="3457140187" sldId="2346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641911579" sldId="2383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807227561" sldId="2555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063512568" sldId="2556"/>
        </pc:sldMkLst>
      </pc:sldChg>
      <pc:sldChg chg="del">
        <pc:chgData name="Melithical ." userId="7eefe818fa295732" providerId="LiveId" clId="{2005FB2C-F423-4D1C-9B31-9717704504BB}" dt="2026-02-03T19:21:43.650" v="138" actId="47"/>
        <pc:sldMkLst>
          <pc:docMk/>
          <pc:sldMk cId="269067290" sldId="2673"/>
        </pc:sldMkLst>
      </pc:sldChg>
      <pc:sldChg chg="del">
        <pc:chgData name="Melithical ." userId="7eefe818fa295732" providerId="LiveId" clId="{2005FB2C-F423-4D1C-9B31-9717704504BB}" dt="2026-02-03T19:21:47.588" v="140" actId="47"/>
        <pc:sldMkLst>
          <pc:docMk/>
          <pc:sldMk cId="1912534427" sldId="2684"/>
        </pc:sldMkLst>
      </pc:sldChg>
      <pc:sldChg chg="del">
        <pc:chgData name="Melithical ." userId="7eefe818fa295732" providerId="LiveId" clId="{2005FB2C-F423-4D1C-9B31-9717704504BB}" dt="2026-02-03T19:21:48.695" v="141" actId="47"/>
        <pc:sldMkLst>
          <pc:docMk/>
          <pc:sldMk cId="2024649991" sldId="2685"/>
        </pc:sldMkLst>
      </pc:sldChg>
      <pc:sldChg chg="del">
        <pc:chgData name="Melithical ." userId="7eefe818fa295732" providerId="LiveId" clId="{2005FB2C-F423-4D1C-9B31-9717704504BB}" dt="2026-02-03T19:21:49.643" v="142" actId="47"/>
        <pc:sldMkLst>
          <pc:docMk/>
          <pc:sldMk cId="2101461185" sldId="2686"/>
        </pc:sldMkLst>
      </pc:sldChg>
      <pc:sldChg chg="del">
        <pc:chgData name="Melithical ." userId="7eefe818fa295732" providerId="LiveId" clId="{2005FB2C-F423-4D1C-9B31-9717704504BB}" dt="2026-02-03T19:21:51.031" v="143" actId="47"/>
        <pc:sldMkLst>
          <pc:docMk/>
          <pc:sldMk cId="2580966269" sldId="2687"/>
        </pc:sldMkLst>
      </pc:sldChg>
      <pc:sldChg chg="del">
        <pc:chgData name="Melithical ." userId="7eefe818fa295732" providerId="LiveId" clId="{2005FB2C-F423-4D1C-9B31-9717704504BB}" dt="2026-02-03T19:21:52.252" v="144" actId="47"/>
        <pc:sldMkLst>
          <pc:docMk/>
          <pc:sldMk cId="2194627056" sldId="2688"/>
        </pc:sldMkLst>
      </pc:sldChg>
      <pc:sldChg chg="del">
        <pc:chgData name="Melithical ." userId="7eefe818fa295732" providerId="LiveId" clId="{2005FB2C-F423-4D1C-9B31-9717704504BB}" dt="2026-02-03T19:21:52.993" v="145" actId="47"/>
        <pc:sldMkLst>
          <pc:docMk/>
          <pc:sldMk cId="1972887546" sldId="2689"/>
        </pc:sldMkLst>
      </pc:sldChg>
      <pc:sldChg chg="del">
        <pc:chgData name="Melithical ." userId="7eefe818fa295732" providerId="LiveId" clId="{2005FB2C-F423-4D1C-9B31-9717704504BB}" dt="2026-02-03T19:38:29.489" v="242" actId="47"/>
        <pc:sldMkLst>
          <pc:docMk/>
          <pc:sldMk cId="424757068" sldId="2748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185431222" sldId="2782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755008305" sldId="2785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923080594" sldId="2787"/>
        </pc:sldMkLst>
      </pc:sldChg>
      <pc:sldChg chg="del ord">
        <pc:chgData name="Melithical ." userId="7eefe818fa295732" providerId="LiveId" clId="{2005FB2C-F423-4D1C-9B31-9717704504BB}" dt="2026-02-03T19:54:42.455" v="288" actId="47"/>
        <pc:sldMkLst>
          <pc:docMk/>
          <pc:sldMk cId="1225889880" sldId="2806"/>
        </pc:sldMkLst>
      </pc:sldChg>
      <pc:sldChg chg="del">
        <pc:chgData name="Melithical ." userId="7eefe818fa295732" providerId="LiveId" clId="{2005FB2C-F423-4D1C-9B31-9717704504BB}" dt="2026-02-03T19:53:17.636" v="277" actId="47"/>
        <pc:sldMkLst>
          <pc:docMk/>
          <pc:sldMk cId="872526786" sldId="2807"/>
        </pc:sldMkLst>
      </pc:sldChg>
      <pc:sldChg chg="del">
        <pc:chgData name="Melithical ." userId="7eefe818fa295732" providerId="LiveId" clId="{2005FB2C-F423-4D1C-9B31-9717704504BB}" dt="2026-02-03T20:13:22.453" v="360" actId="47"/>
        <pc:sldMkLst>
          <pc:docMk/>
          <pc:sldMk cId="3546348611" sldId="2829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1975426764" sldId="3059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1838202360" sldId="3064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3371605294" sldId="3065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153535650" sldId="3074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098987729" sldId="3075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1475517746" sldId="3099"/>
        </pc:sldMkLst>
      </pc:sldChg>
      <pc:sldChg chg="del">
        <pc:chgData name="Melithical ." userId="7eefe818fa295732" providerId="LiveId" clId="{2005FB2C-F423-4D1C-9B31-9717704504BB}" dt="2026-02-03T19:42:27.674" v="263" actId="47"/>
        <pc:sldMkLst>
          <pc:docMk/>
          <pc:sldMk cId="1579149692" sldId="3364"/>
        </pc:sldMkLst>
      </pc:sldChg>
      <pc:sldChg chg="del">
        <pc:chgData name="Melithical ." userId="7eefe818fa295732" providerId="LiveId" clId="{2005FB2C-F423-4D1C-9B31-9717704504BB}" dt="2026-02-03T19:42:07.996" v="261" actId="47"/>
        <pc:sldMkLst>
          <pc:docMk/>
          <pc:sldMk cId="1293781260" sldId="3365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81651122" sldId="3435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601998456" sldId="3583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3486321054" sldId="3617"/>
        </pc:sldMkLst>
      </pc:sldChg>
      <pc:sldChg chg="del">
        <pc:chgData name="Melithical ." userId="7eefe818fa295732" providerId="LiveId" clId="{2005FB2C-F423-4D1C-9B31-9717704504BB}" dt="2026-02-03T20:03:37.653" v="315" actId="47"/>
        <pc:sldMkLst>
          <pc:docMk/>
          <pc:sldMk cId="2963214660" sldId="3684"/>
        </pc:sldMkLst>
      </pc:sldChg>
      <pc:sldChg chg="del">
        <pc:chgData name="Melithical ." userId="7eefe818fa295732" providerId="LiveId" clId="{2005FB2C-F423-4D1C-9B31-9717704504BB}" dt="2026-02-03T19:18:05.895" v="102" actId="47"/>
        <pc:sldMkLst>
          <pc:docMk/>
          <pc:sldMk cId="3126888464" sldId="3912"/>
        </pc:sldMkLst>
      </pc:sldChg>
      <pc:sldChg chg="del">
        <pc:chgData name="Melithical ." userId="7eefe818fa295732" providerId="LiveId" clId="{2005FB2C-F423-4D1C-9B31-9717704504BB}" dt="2026-02-03T19:18:06.561" v="103" actId="47"/>
        <pc:sldMkLst>
          <pc:docMk/>
          <pc:sldMk cId="3558662083" sldId="3913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49325985" sldId="4054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663128459" sldId="4055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867610676" sldId="4056"/>
        </pc:sldMkLst>
      </pc:sldChg>
      <pc:sldChg chg="del ord">
        <pc:chgData name="Melithical ." userId="7eefe818fa295732" providerId="LiveId" clId="{2005FB2C-F423-4D1C-9B31-9717704504BB}" dt="2026-02-03T19:21:42.790" v="137" actId="47"/>
        <pc:sldMkLst>
          <pc:docMk/>
          <pc:sldMk cId="2938750722" sldId="4100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1421170722" sldId="4310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2661787414" sldId="4629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1708085590" sldId="4630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1849255640" sldId="5040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1507738248" sldId="5041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404643318" sldId="5114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4016002183" sldId="5115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832807622" sldId="5223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355560422" sldId="5224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388213744" sldId="5225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67972271" sldId="5226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2597647040" sldId="5228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3974196370" sldId="5229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3695296100" sldId="5230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2599638630" sldId="5231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659324764" sldId="5434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2331502945" sldId="5436"/>
        </pc:sldMkLst>
      </pc:sldChg>
      <pc:sldChg chg="del">
        <pc:chgData name="Melithical ." userId="7eefe818fa295732" providerId="LiveId" clId="{2005FB2C-F423-4D1C-9B31-9717704504BB}" dt="2026-02-03T19:18:08.647" v="106" actId="47"/>
        <pc:sldMkLst>
          <pc:docMk/>
          <pc:sldMk cId="4033558672" sldId="5494"/>
        </pc:sldMkLst>
      </pc:sldChg>
      <pc:sldChg chg="del">
        <pc:chgData name="Melithical ." userId="7eefe818fa295732" providerId="LiveId" clId="{2005FB2C-F423-4D1C-9B31-9717704504BB}" dt="2026-02-03T19:18:10.474" v="107" actId="47"/>
        <pc:sldMkLst>
          <pc:docMk/>
          <pc:sldMk cId="2867737328" sldId="5495"/>
        </pc:sldMkLst>
      </pc:sldChg>
      <pc:sldChg chg="del">
        <pc:chgData name="Melithical ." userId="7eefe818fa295732" providerId="LiveId" clId="{2005FB2C-F423-4D1C-9B31-9717704504BB}" dt="2026-02-03T19:18:07.184" v="104" actId="47"/>
        <pc:sldMkLst>
          <pc:docMk/>
          <pc:sldMk cId="1473036995" sldId="5496"/>
        </pc:sldMkLst>
      </pc:sldChg>
      <pc:sldChg chg="del">
        <pc:chgData name="Melithical ." userId="7eefe818fa295732" providerId="LiveId" clId="{2005FB2C-F423-4D1C-9B31-9717704504BB}" dt="2026-02-03T19:18:07.944" v="105" actId="47"/>
        <pc:sldMkLst>
          <pc:docMk/>
          <pc:sldMk cId="491722508" sldId="5497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3116600945" sldId="5498"/>
        </pc:sldMkLst>
      </pc:sldChg>
      <pc:sldChg chg="del">
        <pc:chgData name="Melithical ." userId="7eefe818fa295732" providerId="LiveId" clId="{2005FB2C-F423-4D1C-9B31-9717704504BB}" dt="2026-02-03T20:04:34.345" v="321" actId="47"/>
        <pc:sldMkLst>
          <pc:docMk/>
          <pc:sldMk cId="2651547740" sldId="5500"/>
        </pc:sldMkLst>
      </pc:sldChg>
      <pc:sldChg chg="del">
        <pc:chgData name="Melithical ." userId="7eefe818fa295732" providerId="LiveId" clId="{2005FB2C-F423-4D1C-9B31-9717704504BB}" dt="2026-02-03T20:04:35.428" v="322" actId="47"/>
        <pc:sldMkLst>
          <pc:docMk/>
          <pc:sldMk cId="2002645604" sldId="5501"/>
        </pc:sldMkLst>
      </pc:sldChg>
      <pc:sldChg chg="del">
        <pc:chgData name="Melithical ." userId="7eefe818fa295732" providerId="LiveId" clId="{2005FB2C-F423-4D1C-9B31-9717704504BB}" dt="2026-02-03T20:05:53.207" v="338" actId="47"/>
        <pc:sldMkLst>
          <pc:docMk/>
          <pc:sldMk cId="3269789228" sldId="5502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1684576360" sldId="5504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982032530" sldId="5505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2504047531" sldId="5506"/>
        </pc:sldMkLst>
      </pc:sldChg>
      <pc:sldChg chg="del">
        <pc:chgData name="Melithical ." userId="7eefe818fa295732" providerId="LiveId" clId="{2005FB2C-F423-4D1C-9B31-9717704504BB}" dt="2026-02-03T19:21:45.173" v="139" actId="47"/>
        <pc:sldMkLst>
          <pc:docMk/>
          <pc:sldMk cId="3643348033" sldId="5507"/>
        </pc:sldMkLst>
      </pc:sldChg>
      <pc:sldChg chg="add del">
        <pc:chgData name="Melithical ." userId="7eefe818fa295732" providerId="LiveId" clId="{2005FB2C-F423-4D1C-9B31-9717704504BB}" dt="2026-02-03T20:27:15.663" v="390" actId="47"/>
        <pc:sldMkLst>
          <pc:docMk/>
          <pc:sldMk cId="2303449292" sldId="5508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557182476" sldId="5509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4181340994" sldId="5510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288496235" sldId="5511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2507994972" sldId="5512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27838462" sldId="5513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2409371668" sldId="5514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463664613" sldId="5515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705022848" sldId="5516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056945868" sldId="5517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621345519" sldId="5518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2240713339" sldId="5519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714445530" sldId="5520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152159503" sldId="5521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487752803" sldId="5522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2669364431" sldId="5523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2914530373" sldId="5524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143763562" sldId="5525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721684986" sldId="5526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144946196" sldId="5527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641883666" sldId="5528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53304564" sldId="5529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773159125" sldId="5530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4281378074" sldId="5531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349186858" sldId="5532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935563601" sldId="5533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2150631676" sldId="5534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691900935" sldId="5535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3094913859" sldId="5536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1841736123" sldId="5537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29499613" sldId="5538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99309684" sldId="5539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2257661135" sldId="5540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992845731" sldId="5541"/>
        </pc:sldMkLst>
      </pc:sldChg>
      <pc:sldChg chg="del">
        <pc:chgData name="Melithical ." userId="7eefe818fa295732" providerId="LiveId" clId="{2005FB2C-F423-4D1C-9B31-9717704504BB}" dt="2026-02-03T20:27:51.532" v="391" actId="47"/>
        <pc:sldMkLst>
          <pc:docMk/>
          <pc:sldMk cId="2727812555" sldId="5542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617947088" sldId="5543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1157630015" sldId="5544"/>
        </pc:sldMkLst>
      </pc:sldChg>
      <pc:sldChg chg="del">
        <pc:chgData name="Melithical ." userId="7eefe818fa295732" providerId="LiveId" clId="{2005FB2C-F423-4D1C-9B31-9717704504BB}" dt="2026-02-03T20:29:23.369" v="396" actId="47"/>
        <pc:sldMkLst>
          <pc:docMk/>
          <pc:sldMk cId="3252004402" sldId="5545"/>
        </pc:sldMkLst>
      </pc:sldChg>
      <pc:sldChg chg="del">
        <pc:chgData name="Melithical ." userId="7eefe818fa295732" providerId="LiveId" clId="{2005FB2C-F423-4D1C-9B31-9717704504BB}" dt="2026-02-03T16:46:51.243" v="13" actId="47"/>
        <pc:sldMkLst>
          <pc:docMk/>
          <pc:sldMk cId="977525327" sldId="5546"/>
        </pc:sldMkLst>
      </pc:sldChg>
      <pc:sldChg chg="del">
        <pc:chgData name="Melithical ." userId="7eefe818fa295732" providerId="LiveId" clId="{2005FB2C-F423-4D1C-9B31-9717704504BB}" dt="2026-02-03T20:04:36.275" v="323" actId="47"/>
        <pc:sldMkLst>
          <pc:docMk/>
          <pc:sldMk cId="3812978931" sldId="5547"/>
        </pc:sldMkLst>
      </pc:sldChg>
      <pc:sldChg chg="del">
        <pc:chgData name="Melithical ." userId="7eefe818fa295732" providerId="LiveId" clId="{2005FB2C-F423-4D1C-9B31-9717704504BB}" dt="2026-02-03T20:15:50.336" v="374" actId="47"/>
        <pc:sldMkLst>
          <pc:docMk/>
          <pc:sldMk cId="2395932924" sldId="5548"/>
        </pc:sldMkLst>
      </pc:sldChg>
      <pc:sldChg chg="del">
        <pc:chgData name="Melithical ." userId="7eefe818fa295732" providerId="LiveId" clId="{2005FB2C-F423-4D1C-9B31-9717704504BB}" dt="2026-02-03T20:15:51.877" v="375" actId="47"/>
        <pc:sldMkLst>
          <pc:docMk/>
          <pc:sldMk cId="3478472191" sldId="5549"/>
        </pc:sldMkLst>
      </pc:sldChg>
      <pc:sldChg chg="add del">
        <pc:chgData name="Melithical ." userId="7eefe818fa295732" providerId="LiveId" clId="{2005FB2C-F423-4D1C-9B31-9717704504BB}" dt="2026-02-03T19:06:13.648" v="66" actId="47"/>
        <pc:sldMkLst>
          <pc:docMk/>
          <pc:sldMk cId="483020003" sldId="5550"/>
        </pc:sldMkLst>
      </pc:sldChg>
      <pc:sldChg chg="addSp add mod ord">
        <pc:chgData name="Melithical ." userId="7eefe818fa295732" providerId="LiveId" clId="{2005FB2C-F423-4D1C-9B31-9717704504BB}" dt="2026-02-03T19:06:11.012" v="65" actId="22"/>
        <pc:sldMkLst>
          <pc:docMk/>
          <pc:sldMk cId="1022213565" sldId="5551"/>
        </pc:sldMkLst>
        <pc:picChg chg="add">
          <ac:chgData name="Melithical ." userId="7eefe818fa295732" providerId="LiveId" clId="{2005FB2C-F423-4D1C-9B31-9717704504BB}" dt="2026-02-03T19:06:11.012" v="65" actId="22"/>
          <ac:picMkLst>
            <pc:docMk/>
            <pc:sldMk cId="1022213565" sldId="5551"/>
            <ac:picMk id="3" creationId="{28653C15-75BB-D969-98BF-EA04AC91DD74}"/>
          </ac:picMkLst>
        </pc:picChg>
      </pc:sldChg>
      <pc:sldChg chg="add del modNotesTx">
        <pc:chgData name="Melithical ." userId="7eefe818fa295732" providerId="LiveId" clId="{2005FB2C-F423-4D1C-9B31-9717704504BB}" dt="2026-02-03T20:29:56.998" v="426" actId="47"/>
        <pc:sldMkLst>
          <pc:docMk/>
          <pc:sldMk cId="1889933155" sldId="5552"/>
        </pc:sldMkLst>
      </pc:sldChg>
      <pc:sldChg chg="addSp add mod ord modNotesTx">
        <pc:chgData name="Melithical ." userId="7eefe818fa295732" providerId="LiveId" clId="{2005FB2C-F423-4D1C-9B31-9717704504BB}" dt="2026-02-03T19:25:18.869" v="177" actId="20577"/>
        <pc:sldMkLst>
          <pc:docMk/>
          <pc:sldMk cId="3825830932" sldId="5553"/>
        </pc:sldMkLst>
        <pc:picChg chg="add">
          <ac:chgData name="Melithical ." userId="7eefe818fa295732" providerId="LiveId" clId="{2005FB2C-F423-4D1C-9B31-9717704504BB}" dt="2026-02-03T19:06:36.972" v="67" actId="22"/>
          <ac:picMkLst>
            <pc:docMk/>
            <pc:sldMk cId="3825830932" sldId="5553"/>
            <ac:picMk id="3" creationId="{BE49E533-C104-228D-6375-CDBBBF4CC644}"/>
          </ac:picMkLst>
        </pc:picChg>
      </pc:sldChg>
      <pc:sldChg chg="addSp add mod ord modNotesTx">
        <pc:chgData name="Melithical ." userId="7eefe818fa295732" providerId="LiveId" clId="{2005FB2C-F423-4D1C-9B31-9717704504BB}" dt="2026-02-03T19:25:32.869" v="178" actId="20577"/>
        <pc:sldMkLst>
          <pc:docMk/>
          <pc:sldMk cId="2225073336" sldId="5554"/>
        </pc:sldMkLst>
        <pc:picChg chg="add">
          <ac:chgData name="Melithical ." userId="7eefe818fa295732" providerId="LiveId" clId="{2005FB2C-F423-4D1C-9B31-9717704504BB}" dt="2026-02-03T19:07:05.579" v="69" actId="22"/>
          <ac:picMkLst>
            <pc:docMk/>
            <pc:sldMk cId="2225073336" sldId="5554"/>
            <ac:picMk id="3" creationId="{DD10B4E3-2931-1327-2CEE-374246F1BA40}"/>
          </ac:picMkLst>
        </pc:picChg>
      </pc:sldChg>
      <pc:sldChg chg="addSp add mod ord modNotesTx">
        <pc:chgData name="Melithical ." userId="7eefe818fa295732" providerId="LiveId" clId="{2005FB2C-F423-4D1C-9B31-9717704504BB}" dt="2026-02-03T19:25:36.460" v="179" actId="20577"/>
        <pc:sldMkLst>
          <pc:docMk/>
          <pc:sldMk cId="3180244890" sldId="5555"/>
        </pc:sldMkLst>
        <pc:picChg chg="add">
          <ac:chgData name="Melithical ." userId="7eefe818fa295732" providerId="LiveId" clId="{2005FB2C-F423-4D1C-9B31-9717704504BB}" dt="2026-02-03T19:07:34.790" v="71" actId="22"/>
          <ac:picMkLst>
            <pc:docMk/>
            <pc:sldMk cId="3180244890" sldId="5555"/>
            <ac:picMk id="3" creationId="{41293E92-F4A5-D8F0-04F4-8381DC1FF716}"/>
          </ac:picMkLst>
        </pc:picChg>
      </pc:sldChg>
      <pc:sldChg chg="addSp add mod ord modNotesTx">
        <pc:chgData name="Melithical ." userId="7eefe818fa295732" providerId="LiveId" clId="{2005FB2C-F423-4D1C-9B31-9717704504BB}" dt="2026-02-03T19:25:39.996" v="180" actId="20577"/>
        <pc:sldMkLst>
          <pc:docMk/>
          <pc:sldMk cId="3716647579" sldId="5556"/>
        </pc:sldMkLst>
        <pc:picChg chg="add">
          <ac:chgData name="Melithical ." userId="7eefe818fa295732" providerId="LiveId" clId="{2005FB2C-F423-4D1C-9B31-9717704504BB}" dt="2026-02-03T19:07:59.916" v="73" actId="22"/>
          <ac:picMkLst>
            <pc:docMk/>
            <pc:sldMk cId="3716647579" sldId="5556"/>
            <ac:picMk id="3" creationId="{A4171F33-1DED-A9B6-F990-ADE45802C098}"/>
          </ac:picMkLst>
        </pc:picChg>
      </pc:sldChg>
      <pc:sldChg chg="addSp add mod ord modNotesTx">
        <pc:chgData name="Melithical ." userId="7eefe818fa295732" providerId="LiveId" clId="{2005FB2C-F423-4D1C-9B31-9717704504BB}" dt="2026-02-03T19:25:45.026" v="181" actId="20577"/>
        <pc:sldMkLst>
          <pc:docMk/>
          <pc:sldMk cId="2042640194" sldId="5557"/>
        </pc:sldMkLst>
        <pc:picChg chg="add">
          <ac:chgData name="Melithical ." userId="7eefe818fa295732" providerId="LiveId" clId="{2005FB2C-F423-4D1C-9B31-9717704504BB}" dt="2026-02-03T19:08:23.418" v="75" actId="22"/>
          <ac:picMkLst>
            <pc:docMk/>
            <pc:sldMk cId="2042640194" sldId="5557"/>
            <ac:picMk id="3" creationId="{118D9473-4E51-99D2-B61A-4293A30BEABD}"/>
          </ac:picMkLst>
        </pc:picChg>
      </pc:sldChg>
      <pc:sldChg chg="addSp add mod ord modNotesTx">
        <pc:chgData name="Melithical ." userId="7eefe818fa295732" providerId="LiveId" clId="{2005FB2C-F423-4D1C-9B31-9717704504BB}" dt="2026-02-03T19:25:48.616" v="182" actId="20577"/>
        <pc:sldMkLst>
          <pc:docMk/>
          <pc:sldMk cId="2112957301" sldId="5558"/>
        </pc:sldMkLst>
        <pc:picChg chg="add">
          <ac:chgData name="Melithical ." userId="7eefe818fa295732" providerId="LiveId" clId="{2005FB2C-F423-4D1C-9B31-9717704504BB}" dt="2026-02-03T19:08:52.790" v="77" actId="22"/>
          <ac:picMkLst>
            <pc:docMk/>
            <pc:sldMk cId="2112957301" sldId="5558"/>
            <ac:picMk id="3" creationId="{6BBDB96A-1992-DB81-00EA-E0752DFE0917}"/>
          </ac:picMkLst>
        </pc:picChg>
      </pc:sldChg>
      <pc:sldChg chg="addSp add mod ord modNotesTx">
        <pc:chgData name="Melithical ." userId="7eefe818fa295732" providerId="LiveId" clId="{2005FB2C-F423-4D1C-9B31-9717704504BB}" dt="2026-02-03T19:25:52.957" v="183" actId="20577"/>
        <pc:sldMkLst>
          <pc:docMk/>
          <pc:sldMk cId="1857943136" sldId="5559"/>
        </pc:sldMkLst>
        <pc:picChg chg="add">
          <ac:chgData name="Melithical ." userId="7eefe818fa295732" providerId="LiveId" clId="{2005FB2C-F423-4D1C-9B31-9717704504BB}" dt="2026-02-03T19:09:14.238" v="79" actId="22"/>
          <ac:picMkLst>
            <pc:docMk/>
            <pc:sldMk cId="1857943136" sldId="5559"/>
            <ac:picMk id="3" creationId="{8DBBBC3F-ACBC-8E87-DD52-79D9F22D8EA0}"/>
          </ac:picMkLst>
        </pc:picChg>
      </pc:sldChg>
      <pc:sldChg chg="addSp add mod ord modNotesTx">
        <pc:chgData name="Melithical ." userId="7eefe818fa295732" providerId="LiveId" clId="{2005FB2C-F423-4D1C-9B31-9717704504BB}" dt="2026-02-03T19:25:56.829" v="184" actId="20577"/>
        <pc:sldMkLst>
          <pc:docMk/>
          <pc:sldMk cId="3899186857" sldId="5560"/>
        </pc:sldMkLst>
        <pc:picChg chg="add">
          <ac:chgData name="Melithical ." userId="7eefe818fa295732" providerId="LiveId" clId="{2005FB2C-F423-4D1C-9B31-9717704504BB}" dt="2026-02-03T19:09:38.190" v="81" actId="22"/>
          <ac:picMkLst>
            <pc:docMk/>
            <pc:sldMk cId="3899186857" sldId="5560"/>
            <ac:picMk id="3" creationId="{6EE94F1F-B835-A641-CAC1-AE856C8A55D6}"/>
          </ac:picMkLst>
        </pc:picChg>
      </pc:sldChg>
      <pc:sldChg chg="addSp add mod ord modNotesTx">
        <pc:chgData name="Melithical ." userId="7eefe818fa295732" providerId="LiveId" clId="{2005FB2C-F423-4D1C-9B31-9717704504BB}" dt="2026-02-03T19:26:02.028" v="185" actId="20577"/>
        <pc:sldMkLst>
          <pc:docMk/>
          <pc:sldMk cId="1730609466" sldId="5561"/>
        </pc:sldMkLst>
        <pc:picChg chg="add">
          <ac:chgData name="Melithical ." userId="7eefe818fa295732" providerId="LiveId" clId="{2005FB2C-F423-4D1C-9B31-9717704504BB}" dt="2026-02-03T19:10:03.405" v="83" actId="22"/>
          <ac:picMkLst>
            <pc:docMk/>
            <pc:sldMk cId="1730609466" sldId="5561"/>
            <ac:picMk id="3" creationId="{E808D96F-CF50-E882-7E22-56A7999AB148}"/>
          </ac:picMkLst>
        </pc:picChg>
      </pc:sldChg>
      <pc:sldChg chg="addSp add mod ord modNotesTx">
        <pc:chgData name="Melithical ." userId="7eefe818fa295732" providerId="LiveId" clId="{2005FB2C-F423-4D1C-9B31-9717704504BB}" dt="2026-02-03T19:26:05.426" v="186" actId="20577"/>
        <pc:sldMkLst>
          <pc:docMk/>
          <pc:sldMk cId="3584616029" sldId="5562"/>
        </pc:sldMkLst>
        <pc:picChg chg="add">
          <ac:chgData name="Melithical ." userId="7eefe818fa295732" providerId="LiveId" clId="{2005FB2C-F423-4D1C-9B31-9717704504BB}" dt="2026-02-03T19:11:21.765" v="85" actId="22"/>
          <ac:picMkLst>
            <pc:docMk/>
            <pc:sldMk cId="3584616029" sldId="5562"/>
            <ac:picMk id="3" creationId="{4E170ABF-A1D5-2067-A0B6-DA1DBBDD4FBE}"/>
          </ac:picMkLst>
        </pc:picChg>
      </pc:sldChg>
      <pc:sldChg chg="addSp add mod ord modNotesTx">
        <pc:chgData name="Melithical ." userId="7eefe818fa295732" providerId="LiveId" clId="{2005FB2C-F423-4D1C-9B31-9717704504BB}" dt="2026-02-03T19:26:09.566" v="187" actId="20577"/>
        <pc:sldMkLst>
          <pc:docMk/>
          <pc:sldMk cId="483703822" sldId="5563"/>
        </pc:sldMkLst>
        <pc:picChg chg="add">
          <ac:chgData name="Melithical ." userId="7eefe818fa295732" providerId="LiveId" clId="{2005FB2C-F423-4D1C-9B31-9717704504BB}" dt="2026-02-03T19:11:42.190" v="87" actId="22"/>
          <ac:picMkLst>
            <pc:docMk/>
            <pc:sldMk cId="483703822" sldId="5563"/>
            <ac:picMk id="3" creationId="{37843C00-2F89-3784-0BC7-A46A5A4EE6E4}"/>
          </ac:picMkLst>
        </pc:picChg>
      </pc:sldChg>
      <pc:sldChg chg="addSp add mod ord modNotesTx">
        <pc:chgData name="Melithical ." userId="7eefe818fa295732" providerId="LiveId" clId="{2005FB2C-F423-4D1C-9B31-9717704504BB}" dt="2026-02-03T19:26:13.175" v="188" actId="20577"/>
        <pc:sldMkLst>
          <pc:docMk/>
          <pc:sldMk cId="997587040" sldId="5564"/>
        </pc:sldMkLst>
        <pc:picChg chg="add">
          <ac:chgData name="Melithical ." userId="7eefe818fa295732" providerId="LiveId" clId="{2005FB2C-F423-4D1C-9B31-9717704504BB}" dt="2026-02-03T19:12:04.831" v="89" actId="22"/>
          <ac:picMkLst>
            <pc:docMk/>
            <pc:sldMk cId="997587040" sldId="5564"/>
            <ac:picMk id="3" creationId="{73B3DE3E-D459-41DE-8354-9A61148962F9}"/>
          </ac:picMkLst>
        </pc:picChg>
      </pc:sldChg>
      <pc:sldChg chg="addSp add mod ord modNotesTx">
        <pc:chgData name="Melithical ." userId="7eefe818fa295732" providerId="LiveId" clId="{2005FB2C-F423-4D1C-9B31-9717704504BB}" dt="2026-02-03T19:26:16.973" v="189" actId="20577"/>
        <pc:sldMkLst>
          <pc:docMk/>
          <pc:sldMk cId="3406697081" sldId="5565"/>
        </pc:sldMkLst>
        <pc:picChg chg="add">
          <ac:chgData name="Melithical ." userId="7eefe818fa295732" providerId="LiveId" clId="{2005FB2C-F423-4D1C-9B31-9717704504BB}" dt="2026-02-03T19:12:22.618" v="91" actId="22"/>
          <ac:picMkLst>
            <pc:docMk/>
            <pc:sldMk cId="3406697081" sldId="5565"/>
            <ac:picMk id="3" creationId="{A0B36851-4D3C-B255-8700-17C60343C33C}"/>
          </ac:picMkLst>
        </pc:picChg>
      </pc:sldChg>
      <pc:sldChg chg="addSp add mod ord modNotesTx">
        <pc:chgData name="Melithical ." userId="7eefe818fa295732" providerId="LiveId" clId="{2005FB2C-F423-4D1C-9B31-9717704504BB}" dt="2026-02-03T19:26:21.342" v="190" actId="20577"/>
        <pc:sldMkLst>
          <pc:docMk/>
          <pc:sldMk cId="3481750348" sldId="5566"/>
        </pc:sldMkLst>
        <pc:picChg chg="add">
          <ac:chgData name="Melithical ." userId="7eefe818fa295732" providerId="LiveId" clId="{2005FB2C-F423-4D1C-9B31-9717704504BB}" dt="2026-02-03T19:12:45.899" v="93" actId="22"/>
          <ac:picMkLst>
            <pc:docMk/>
            <pc:sldMk cId="3481750348" sldId="5566"/>
            <ac:picMk id="3" creationId="{46310316-D5DE-3216-BA5D-2EBBB78DE40A}"/>
          </ac:picMkLst>
        </pc:picChg>
      </pc:sldChg>
      <pc:sldChg chg="addSp add mod ord modNotesTx">
        <pc:chgData name="Melithical ." userId="7eefe818fa295732" providerId="LiveId" clId="{2005FB2C-F423-4D1C-9B31-9717704504BB}" dt="2026-02-03T19:26:24.963" v="191" actId="20577"/>
        <pc:sldMkLst>
          <pc:docMk/>
          <pc:sldMk cId="3773186948" sldId="5567"/>
        </pc:sldMkLst>
        <pc:picChg chg="add">
          <ac:chgData name="Melithical ." userId="7eefe818fa295732" providerId="LiveId" clId="{2005FB2C-F423-4D1C-9B31-9717704504BB}" dt="2026-02-03T19:13:08.758" v="95" actId="22"/>
          <ac:picMkLst>
            <pc:docMk/>
            <pc:sldMk cId="3773186948" sldId="5567"/>
            <ac:picMk id="3" creationId="{94992DD6-4C5F-3EFB-96B3-02B301021ACC}"/>
          </ac:picMkLst>
        </pc:picChg>
      </pc:sldChg>
      <pc:sldChg chg="addSp modSp add mod ord modNotesTx">
        <pc:chgData name="Melithical ." userId="7eefe818fa295732" providerId="LiveId" clId="{2005FB2C-F423-4D1C-9B31-9717704504BB}" dt="2026-02-03T19:26:29.430" v="192" actId="20577"/>
        <pc:sldMkLst>
          <pc:docMk/>
          <pc:sldMk cId="2800044339" sldId="5568"/>
        </pc:sldMkLst>
        <pc:picChg chg="add mod">
          <ac:chgData name="Melithical ." userId="7eefe818fa295732" providerId="LiveId" clId="{2005FB2C-F423-4D1C-9B31-9717704504BB}" dt="2026-02-03T19:17:05.034" v="100" actId="14100"/>
          <ac:picMkLst>
            <pc:docMk/>
            <pc:sldMk cId="2800044339" sldId="5568"/>
            <ac:picMk id="3" creationId="{D49A8977-B840-E027-1A82-10601FC6EB7B}"/>
          </ac:picMkLst>
        </pc:picChg>
      </pc:sldChg>
      <pc:sldChg chg="addSp add mod ord modNotesTx">
        <pc:chgData name="Melithical ." userId="7eefe818fa295732" providerId="LiveId" clId="{2005FB2C-F423-4D1C-9B31-9717704504BB}" dt="2026-02-03T19:27:06.216" v="199" actId="20577"/>
        <pc:sldMkLst>
          <pc:docMk/>
          <pc:sldMk cId="2379546699" sldId="5569"/>
        </pc:sldMkLst>
        <pc:picChg chg="add">
          <ac:chgData name="Melithical ." userId="7eefe818fa295732" providerId="LiveId" clId="{2005FB2C-F423-4D1C-9B31-9717704504BB}" dt="2026-02-03T19:19:04.999" v="116" actId="22"/>
          <ac:picMkLst>
            <pc:docMk/>
            <pc:sldMk cId="2379546699" sldId="5569"/>
            <ac:picMk id="3" creationId="{587C934A-EE3B-367E-7C30-594924602580}"/>
          </ac:picMkLst>
        </pc:picChg>
      </pc:sldChg>
      <pc:sldChg chg="add modNotesTx">
        <pc:chgData name="Melithical ." userId="7eefe818fa295732" providerId="LiveId" clId="{2005FB2C-F423-4D1C-9B31-9717704504BB}" dt="2026-02-03T19:26:36.704" v="193" actId="20577"/>
        <pc:sldMkLst>
          <pc:docMk/>
          <pc:sldMk cId="3384660321" sldId="5570"/>
        </pc:sldMkLst>
      </pc:sldChg>
      <pc:sldChg chg="add modNotesTx">
        <pc:chgData name="Melithical ." userId="7eefe818fa295732" providerId="LiveId" clId="{2005FB2C-F423-4D1C-9B31-9717704504BB}" dt="2026-02-03T19:26:40.712" v="194" actId="20577"/>
        <pc:sldMkLst>
          <pc:docMk/>
          <pc:sldMk cId="2719768767" sldId="5571"/>
        </pc:sldMkLst>
      </pc:sldChg>
      <pc:sldChg chg="add modNotesTx">
        <pc:chgData name="Melithical ." userId="7eefe818fa295732" providerId="LiveId" clId="{2005FB2C-F423-4D1C-9B31-9717704504BB}" dt="2026-02-03T19:26:44.920" v="195" actId="20577"/>
        <pc:sldMkLst>
          <pc:docMk/>
          <pc:sldMk cId="3510413344" sldId="5572"/>
        </pc:sldMkLst>
      </pc:sldChg>
      <pc:sldChg chg="add modNotesTx">
        <pc:chgData name="Melithical ." userId="7eefe818fa295732" providerId="LiveId" clId="{2005FB2C-F423-4D1C-9B31-9717704504BB}" dt="2026-02-03T19:26:52.008" v="196" actId="20577"/>
        <pc:sldMkLst>
          <pc:docMk/>
          <pc:sldMk cId="2842299552" sldId="5573"/>
        </pc:sldMkLst>
      </pc:sldChg>
      <pc:sldChg chg="add modNotesTx">
        <pc:chgData name="Melithical ." userId="7eefe818fa295732" providerId="LiveId" clId="{2005FB2C-F423-4D1C-9B31-9717704504BB}" dt="2026-02-03T19:26:55.920" v="197" actId="20577"/>
        <pc:sldMkLst>
          <pc:docMk/>
          <pc:sldMk cId="2962838472" sldId="5574"/>
        </pc:sldMkLst>
      </pc:sldChg>
      <pc:sldChg chg="add modNotesTx">
        <pc:chgData name="Melithical ." userId="7eefe818fa295732" providerId="LiveId" clId="{2005FB2C-F423-4D1C-9B31-9717704504BB}" dt="2026-02-03T19:26:59.833" v="198" actId="20577"/>
        <pc:sldMkLst>
          <pc:docMk/>
          <pc:sldMk cId="2561487839" sldId="5575"/>
        </pc:sldMkLst>
      </pc:sldChg>
      <pc:sldChg chg="addSp add mod modNotesTx">
        <pc:chgData name="Melithical ." userId="7eefe818fa295732" providerId="LiveId" clId="{2005FB2C-F423-4D1C-9B31-9717704504BB}" dt="2026-02-03T19:27:10.091" v="200" actId="20577"/>
        <pc:sldMkLst>
          <pc:docMk/>
          <pc:sldMk cId="2754840539" sldId="5576"/>
        </pc:sldMkLst>
        <pc:picChg chg="add">
          <ac:chgData name="Melithical ." userId="7eefe818fa295732" providerId="LiveId" clId="{2005FB2C-F423-4D1C-9B31-9717704504BB}" dt="2026-02-03T19:19:22.880" v="118" actId="22"/>
          <ac:picMkLst>
            <pc:docMk/>
            <pc:sldMk cId="2754840539" sldId="5576"/>
            <ac:picMk id="3" creationId="{AC05596E-4B2E-7539-C725-83B42E58F5D8}"/>
          </ac:picMkLst>
        </pc:picChg>
      </pc:sldChg>
      <pc:sldChg chg="addSp add mod modNotesTx">
        <pc:chgData name="Melithical ." userId="7eefe818fa295732" providerId="LiveId" clId="{2005FB2C-F423-4D1C-9B31-9717704504BB}" dt="2026-02-03T19:27:14.652" v="201" actId="20577"/>
        <pc:sldMkLst>
          <pc:docMk/>
          <pc:sldMk cId="1427774259" sldId="5577"/>
        </pc:sldMkLst>
        <pc:picChg chg="add">
          <ac:chgData name="Melithical ." userId="7eefe818fa295732" providerId="LiveId" clId="{2005FB2C-F423-4D1C-9B31-9717704504BB}" dt="2026-02-03T19:19:46.997" v="120" actId="22"/>
          <ac:picMkLst>
            <pc:docMk/>
            <pc:sldMk cId="1427774259" sldId="5577"/>
            <ac:picMk id="3" creationId="{CFB38FAE-EED5-B96B-6EEE-9CAF0419EF78}"/>
          </ac:picMkLst>
        </pc:picChg>
      </pc:sldChg>
      <pc:sldChg chg="addSp add mod ord modNotesTx">
        <pc:chgData name="Melithical ." userId="7eefe818fa295732" providerId="LiveId" clId="{2005FB2C-F423-4D1C-9B31-9717704504BB}" dt="2026-02-03T19:32:35.607" v="203" actId="22"/>
        <pc:sldMkLst>
          <pc:docMk/>
          <pc:sldMk cId="3782302861" sldId="5578"/>
        </pc:sldMkLst>
        <pc:picChg chg="add">
          <ac:chgData name="Melithical ." userId="7eefe818fa295732" providerId="LiveId" clId="{2005FB2C-F423-4D1C-9B31-9717704504BB}" dt="2026-02-03T19:32:35.607" v="203" actId="22"/>
          <ac:picMkLst>
            <pc:docMk/>
            <pc:sldMk cId="3782302861" sldId="5578"/>
            <ac:picMk id="3" creationId="{A055356D-877D-E77B-8E50-815D7F2BEDC9}"/>
          </ac:picMkLst>
        </pc:picChg>
      </pc:sldChg>
      <pc:sldChg chg="add modNotesTx">
        <pc:chgData name="Melithical ." userId="7eefe818fa295732" providerId="LiveId" clId="{2005FB2C-F423-4D1C-9B31-9717704504BB}" dt="2026-02-03T19:20:41.560" v="128" actId="6549"/>
        <pc:sldMkLst>
          <pc:docMk/>
          <pc:sldMk cId="575410994" sldId="5579"/>
        </pc:sldMkLst>
      </pc:sldChg>
      <pc:sldChg chg="add del">
        <pc:chgData name="Melithical ." userId="7eefe818fa295732" providerId="LiveId" clId="{2005FB2C-F423-4D1C-9B31-9717704504BB}" dt="2026-02-03T19:19:57.891" v="122" actId="47"/>
        <pc:sldMkLst>
          <pc:docMk/>
          <pc:sldMk cId="1981155173" sldId="5579"/>
        </pc:sldMkLst>
      </pc:sldChg>
      <pc:sldChg chg="add del">
        <pc:chgData name="Melithical ." userId="7eefe818fa295732" providerId="LiveId" clId="{2005FB2C-F423-4D1C-9B31-9717704504BB}" dt="2026-02-03T19:20:21.665" v="125" actId="47"/>
        <pc:sldMkLst>
          <pc:docMk/>
          <pc:sldMk cId="1621827429" sldId="5580"/>
        </pc:sldMkLst>
      </pc:sldChg>
      <pc:sldChg chg="add modNotesTx">
        <pc:chgData name="Melithical ." userId="7eefe818fa295732" providerId="LiveId" clId="{2005FB2C-F423-4D1C-9B31-9717704504BB}" dt="2026-02-03T19:20:46.452" v="129" actId="20577"/>
        <pc:sldMkLst>
          <pc:docMk/>
          <pc:sldMk cId="1865622071" sldId="5580"/>
        </pc:sldMkLst>
      </pc:sldChg>
      <pc:sldChg chg="add del">
        <pc:chgData name="Melithical ." userId="7eefe818fa295732" providerId="LiveId" clId="{2005FB2C-F423-4D1C-9B31-9717704504BB}" dt="2026-02-03T19:20:22.263" v="126" actId="47"/>
        <pc:sldMkLst>
          <pc:docMk/>
          <pc:sldMk cId="1780119306" sldId="5581"/>
        </pc:sldMkLst>
      </pc:sldChg>
      <pc:sldChg chg="add modNotesTx">
        <pc:chgData name="Melithical ." userId="7eefe818fa295732" providerId="LiveId" clId="{2005FB2C-F423-4D1C-9B31-9717704504BB}" dt="2026-02-03T19:20:50.825" v="130" actId="20577"/>
        <pc:sldMkLst>
          <pc:docMk/>
          <pc:sldMk cId="2258828467" sldId="5581"/>
        </pc:sldMkLst>
      </pc:sldChg>
      <pc:sldChg chg="add modNotesTx">
        <pc:chgData name="Melithical ." userId="7eefe818fa295732" providerId="LiveId" clId="{2005FB2C-F423-4D1C-9B31-9717704504BB}" dt="2026-02-03T19:20:57.105" v="131" actId="6549"/>
        <pc:sldMkLst>
          <pc:docMk/>
          <pc:sldMk cId="2223221110" sldId="5582"/>
        </pc:sldMkLst>
      </pc:sldChg>
      <pc:sldChg chg="add modNotesTx">
        <pc:chgData name="Melithical ." userId="7eefe818fa295732" providerId="LiveId" clId="{2005FB2C-F423-4D1C-9B31-9717704504BB}" dt="2026-02-03T19:21:02.167" v="132" actId="20577"/>
        <pc:sldMkLst>
          <pc:docMk/>
          <pc:sldMk cId="3532827212" sldId="5583"/>
        </pc:sldMkLst>
      </pc:sldChg>
      <pc:sldChg chg="add modNotesTx">
        <pc:chgData name="Melithical ." userId="7eefe818fa295732" providerId="LiveId" clId="{2005FB2C-F423-4D1C-9B31-9717704504BB}" dt="2026-02-03T19:21:07.003" v="133" actId="20577"/>
        <pc:sldMkLst>
          <pc:docMk/>
          <pc:sldMk cId="3857490395" sldId="5584"/>
        </pc:sldMkLst>
      </pc:sldChg>
      <pc:sldChg chg="add modNotesTx">
        <pc:chgData name="Melithical ." userId="7eefe818fa295732" providerId="LiveId" clId="{2005FB2C-F423-4D1C-9B31-9717704504BB}" dt="2026-02-03T19:21:12.753" v="134" actId="20577"/>
        <pc:sldMkLst>
          <pc:docMk/>
          <pc:sldMk cId="117932086" sldId="5585"/>
        </pc:sldMkLst>
      </pc:sldChg>
      <pc:sldChg chg="add modNotesTx">
        <pc:chgData name="Melithical ." userId="7eefe818fa295732" providerId="LiveId" clId="{2005FB2C-F423-4D1C-9B31-9717704504BB}" dt="2026-02-03T19:21:16.749" v="135" actId="20577"/>
        <pc:sldMkLst>
          <pc:docMk/>
          <pc:sldMk cId="2254213606" sldId="5586"/>
        </pc:sldMkLst>
      </pc:sldChg>
      <pc:sldChg chg="add modNotesTx">
        <pc:chgData name="Melithical ." userId="7eefe818fa295732" providerId="LiveId" clId="{2005FB2C-F423-4D1C-9B31-9717704504BB}" dt="2026-02-03T19:21:20.922" v="136" actId="20577"/>
        <pc:sldMkLst>
          <pc:docMk/>
          <pc:sldMk cId="4063151022" sldId="5587"/>
        </pc:sldMkLst>
      </pc:sldChg>
      <pc:sldChg chg="addSp add mod modNotesTx">
        <pc:chgData name="Melithical ." userId="7eefe818fa295732" providerId="LiveId" clId="{2005FB2C-F423-4D1C-9B31-9717704504BB}" dt="2026-02-03T19:32:57.852" v="206" actId="20577"/>
        <pc:sldMkLst>
          <pc:docMk/>
          <pc:sldMk cId="3717706675" sldId="5588"/>
        </pc:sldMkLst>
        <pc:picChg chg="add">
          <ac:chgData name="Melithical ." userId="7eefe818fa295732" providerId="LiveId" clId="{2005FB2C-F423-4D1C-9B31-9717704504BB}" dt="2026-02-03T19:32:54.608" v="205" actId="22"/>
          <ac:picMkLst>
            <pc:docMk/>
            <pc:sldMk cId="3717706675" sldId="5588"/>
            <ac:picMk id="3" creationId="{CD8902FA-D7BF-B3FB-2BD7-722D4A19B5B9}"/>
          </ac:picMkLst>
        </pc:picChg>
      </pc:sldChg>
      <pc:sldChg chg="addSp add mod modNotesTx">
        <pc:chgData name="Melithical ." userId="7eefe818fa295732" providerId="LiveId" clId="{2005FB2C-F423-4D1C-9B31-9717704504BB}" dt="2026-02-03T19:33:22.055" v="209" actId="20577"/>
        <pc:sldMkLst>
          <pc:docMk/>
          <pc:sldMk cId="2695918173" sldId="5589"/>
        </pc:sldMkLst>
        <pc:picChg chg="add">
          <ac:chgData name="Melithical ." userId="7eefe818fa295732" providerId="LiveId" clId="{2005FB2C-F423-4D1C-9B31-9717704504BB}" dt="2026-02-03T19:33:19.015" v="208" actId="22"/>
          <ac:picMkLst>
            <pc:docMk/>
            <pc:sldMk cId="2695918173" sldId="5589"/>
            <ac:picMk id="3" creationId="{778C1562-7A0C-460C-85AA-3612021099AE}"/>
          </ac:picMkLst>
        </pc:picChg>
      </pc:sldChg>
      <pc:sldChg chg="addSp add mod modNotesTx">
        <pc:chgData name="Melithical ." userId="7eefe818fa295732" providerId="LiveId" clId="{2005FB2C-F423-4D1C-9B31-9717704504BB}" dt="2026-02-03T19:33:52.283" v="213" actId="20577"/>
        <pc:sldMkLst>
          <pc:docMk/>
          <pc:sldMk cId="2361361916" sldId="5590"/>
        </pc:sldMkLst>
        <pc:picChg chg="add">
          <ac:chgData name="Melithical ." userId="7eefe818fa295732" providerId="LiveId" clId="{2005FB2C-F423-4D1C-9B31-9717704504BB}" dt="2026-02-03T19:33:42.753" v="211" actId="22"/>
          <ac:picMkLst>
            <pc:docMk/>
            <pc:sldMk cId="2361361916" sldId="5590"/>
            <ac:picMk id="3" creationId="{6249DB98-D926-5EFF-E7CC-384F30D2F433}"/>
          </ac:picMkLst>
        </pc:picChg>
      </pc:sldChg>
      <pc:sldChg chg="addSp add mod modNotesTx">
        <pc:chgData name="Melithical ." userId="7eefe818fa295732" providerId="LiveId" clId="{2005FB2C-F423-4D1C-9B31-9717704504BB}" dt="2026-02-03T19:34:16.967" v="216" actId="20577"/>
        <pc:sldMkLst>
          <pc:docMk/>
          <pc:sldMk cId="2433084284" sldId="5591"/>
        </pc:sldMkLst>
        <pc:picChg chg="add">
          <ac:chgData name="Melithical ." userId="7eefe818fa295732" providerId="LiveId" clId="{2005FB2C-F423-4D1C-9B31-9717704504BB}" dt="2026-02-03T19:34:09.825" v="214" actId="22"/>
          <ac:picMkLst>
            <pc:docMk/>
            <pc:sldMk cId="2433084284" sldId="5591"/>
            <ac:picMk id="3" creationId="{BC4D21F7-EF13-2CAD-DD8C-58B0B717B9E5}"/>
          </ac:picMkLst>
        </pc:picChg>
      </pc:sldChg>
      <pc:sldChg chg="addSp add mod modNotesTx">
        <pc:chgData name="Melithical ." userId="7eefe818fa295732" providerId="LiveId" clId="{2005FB2C-F423-4D1C-9B31-9717704504BB}" dt="2026-02-03T19:34:44.756" v="219" actId="20577"/>
        <pc:sldMkLst>
          <pc:docMk/>
          <pc:sldMk cId="3623302940" sldId="5592"/>
        </pc:sldMkLst>
        <pc:picChg chg="add">
          <ac:chgData name="Melithical ." userId="7eefe818fa295732" providerId="LiveId" clId="{2005FB2C-F423-4D1C-9B31-9717704504BB}" dt="2026-02-03T19:34:37.664" v="217" actId="22"/>
          <ac:picMkLst>
            <pc:docMk/>
            <pc:sldMk cId="3623302940" sldId="5592"/>
            <ac:picMk id="3" creationId="{23386673-2386-640E-C185-FB9E02FB512E}"/>
          </ac:picMkLst>
        </pc:picChg>
      </pc:sldChg>
      <pc:sldChg chg="addSp add mod modNotesTx">
        <pc:chgData name="Melithical ." userId="7eefe818fa295732" providerId="LiveId" clId="{2005FB2C-F423-4D1C-9B31-9717704504BB}" dt="2026-02-03T19:35:11.127" v="222" actId="20577"/>
        <pc:sldMkLst>
          <pc:docMk/>
          <pc:sldMk cId="1629197812" sldId="5593"/>
        </pc:sldMkLst>
        <pc:picChg chg="add">
          <ac:chgData name="Melithical ." userId="7eefe818fa295732" providerId="LiveId" clId="{2005FB2C-F423-4D1C-9B31-9717704504BB}" dt="2026-02-03T19:35:04.072" v="220" actId="22"/>
          <ac:picMkLst>
            <pc:docMk/>
            <pc:sldMk cId="1629197812" sldId="5593"/>
            <ac:picMk id="3" creationId="{0F58D2AC-2400-A7B4-2D87-281590A9C3A3}"/>
          </ac:picMkLst>
        </pc:picChg>
      </pc:sldChg>
      <pc:sldChg chg="addSp add mod modNotesTx">
        <pc:chgData name="Melithical ." userId="7eefe818fa295732" providerId="LiveId" clId="{2005FB2C-F423-4D1C-9B31-9717704504BB}" dt="2026-02-03T19:35:50.857" v="225" actId="20577"/>
        <pc:sldMkLst>
          <pc:docMk/>
          <pc:sldMk cId="4001935258" sldId="5594"/>
        </pc:sldMkLst>
        <pc:picChg chg="add">
          <ac:chgData name="Melithical ." userId="7eefe818fa295732" providerId="LiveId" clId="{2005FB2C-F423-4D1C-9B31-9717704504BB}" dt="2026-02-03T19:35:28.413" v="223" actId="22"/>
          <ac:picMkLst>
            <pc:docMk/>
            <pc:sldMk cId="4001935258" sldId="5594"/>
            <ac:picMk id="3" creationId="{E49BEF53-192C-E0E3-713D-F97F1035B554}"/>
          </ac:picMkLst>
        </pc:picChg>
      </pc:sldChg>
      <pc:sldChg chg="addSp add mod modNotesTx">
        <pc:chgData name="Melithical ." userId="7eefe818fa295732" providerId="LiveId" clId="{2005FB2C-F423-4D1C-9B31-9717704504BB}" dt="2026-02-03T19:36:01.755" v="227" actId="20577"/>
        <pc:sldMkLst>
          <pc:docMk/>
          <pc:sldMk cId="2725234204" sldId="5595"/>
        </pc:sldMkLst>
        <pc:picChg chg="add">
          <ac:chgData name="Melithical ." userId="7eefe818fa295732" providerId="LiveId" clId="{2005FB2C-F423-4D1C-9B31-9717704504BB}" dt="2026-02-03T19:35:59.591" v="226" actId="22"/>
          <ac:picMkLst>
            <pc:docMk/>
            <pc:sldMk cId="2725234204" sldId="5595"/>
            <ac:picMk id="3" creationId="{CA3D9655-3D2E-A14C-FCD3-2417248B1DE4}"/>
          </ac:picMkLst>
        </pc:picChg>
      </pc:sldChg>
      <pc:sldChg chg="addSp add mod modNotesTx">
        <pc:chgData name="Melithical ." userId="7eefe818fa295732" providerId="LiveId" clId="{2005FB2C-F423-4D1C-9B31-9717704504BB}" dt="2026-02-03T19:36:20.947" v="229" actId="22"/>
        <pc:sldMkLst>
          <pc:docMk/>
          <pc:sldMk cId="3157684088" sldId="5596"/>
        </pc:sldMkLst>
        <pc:picChg chg="add">
          <ac:chgData name="Melithical ." userId="7eefe818fa295732" providerId="LiveId" clId="{2005FB2C-F423-4D1C-9B31-9717704504BB}" dt="2026-02-03T19:36:20.947" v="229" actId="22"/>
          <ac:picMkLst>
            <pc:docMk/>
            <pc:sldMk cId="3157684088" sldId="5596"/>
            <ac:picMk id="3" creationId="{D4EC9528-1379-D899-1AD7-B11FB9735FB8}"/>
          </ac:picMkLst>
        </pc:picChg>
      </pc:sldChg>
      <pc:sldChg chg="addSp add mod">
        <pc:chgData name="Melithical ." userId="7eefe818fa295732" providerId="LiveId" clId="{2005FB2C-F423-4D1C-9B31-9717704504BB}" dt="2026-02-03T19:36:40.658" v="231" actId="22"/>
        <pc:sldMkLst>
          <pc:docMk/>
          <pc:sldMk cId="2407476675" sldId="5597"/>
        </pc:sldMkLst>
        <pc:picChg chg="add">
          <ac:chgData name="Melithical ." userId="7eefe818fa295732" providerId="LiveId" clId="{2005FB2C-F423-4D1C-9B31-9717704504BB}" dt="2026-02-03T19:36:40.658" v="231" actId="22"/>
          <ac:picMkLst>
            <pc:docMk/>
            <pc:sldMk cId="2407476675" sldId="5597"/>
            <ac:picMk id="3" creationId="{7A982554-D401-E2D4-541A-B824392FD5D6}"/>
          </ac:picMkLst>
        </pc:picChg>
      </pc:sldChg>
      <pc:sldChg chg="addSp add mod">
        <pc:chgData name="Melithical ." userId="7eefe818fa295732" providerId="LiveId" clId="{2005FB2C-F423-4D1C-9B31-9717704504BB}" dt="2026-02-03T19:37:06.798" v="233" actId="22"/>
        <pc:sldMkLst>
          <pc:docMk/>
          <pc:sldMk cId="1167423565" sldId="5598"/>
        </pc:sldMkLst>
        <pc:picChg chg="add">
          <ac:chgData name="Melithical ." userId="7eefe818fa295732" providerId="LiveId" clId="{2005FB2C-F423-4D1C-9B31-9717704504BB}" dt="2026-02-03T19:37:06.798" v="233" actId="22"/>
          <ac:picMkLst>
            <pc:docMk/>
            <pc:sldMk cId="1167423565" sldId="5598"/>
            <ac:picMk id="3" creationId="{82191EF0-A506-3EBB-8E5A-8768D420C144}"/>
          </ac:picMkLst>
        </pc:picChg>
      </pc:sldChg>
      <pc:sldChg chg="addSp add mod">
        <pc:chgData name="Melithical ." userId="7eefe818fa295732" providerId="LiveId" clId="{2005FB2C-F423-4D1C-9B31-9717704504BB}" dt="2026-02-03T19:37:25.290" v="235" actId="22"/>
        <pc:sldMkLst>
          <pc:docMk/>
          <pc:sldMk cId="1599958675" sldId="5599"/>
        </pc:sldMkLst>
        <pc:picChg chg="add">
          <ac:chgData name="Melithical ." userId="7eefe818fa295732" providerId="LiveId" clId="{2005FB2C-F423-4D1C-9B31-9717704504BB}" dt="2026-02-03T19:37:25.290" v="235" actId="22"/>
          <ac:picMkLst>
            <pc:docMk/>
            <pc:sldMk cId="1599958675" sldId="5599"/>
            <ac:picMk id="3" creationId="{489829D2-629F-53D4-203A-AF9C741B6BCF}"/>
          </ac:picMkLst>
        </pc:picChg>
      </pc:sldChg>
      <pc:sldChg chg="addSp add mod">
        <pc:chgData name="Melithical ." userId="7eefe818fa295732" providerId="LiveId" clId="{2005FB2C-F423-4D1C-9B31-9717704504BB}" dt="2026-02-03T19:37:52.077" v="237" actId="22"/>
        <pc:sldMkLst>
          <pc:docMk/>
          <pc:sldMk cId="1302500384" sldId="5600"/>
        </pc:sldMkLst>
        <pc:picChg chg="add">
          <ac:chgData name="Melithical ." userId="7eefe818fa295732" providerId="LiveId" clId="{2005FB2C-F423-4D1C-9B31-9717704504BB}" dt="2026-02-03T19:37:52.077" v="237" actId="22"/>
          <ac:picMkLst>
            <pc:docMk/>
            <pc:sldMk cId="1302500384" sldId="5600"/>
            <ac:picMk id="3" creationId="{1174B3DD-72B1-E8CC-A684-171D0958D239}"/>
          </ac:picMkLst>
        </pc:picChg>
      </pc:sldChg>
      <pc:sldChg chg="addSp add mod">
        <pc:chgData name="Melithical ." userId="7eefe818fa295732" providerId="LiveId" clId="{2005FB2C-F423-4D1C-9B31-9717704504BB}" dt="2026-02-03T19:38:20.708" v="240" actId="22"/>
        <pc:sldMkLst>
          <pc:docMk/>
          <pc:sldMk cId="4194367772" sldId="5601"/>
        </pc:sldMkLst>
        <pc:picChg chg="add">
          <ac:chgData name="Melithical ." userId="7eefe818fa295732" providerId="LiveId" clId="{2005FB2C-F423-4D1C-9B31-9717704504BB}" dt="2026-02-03T19:38:20.708" v="240" actId="22"/>
          <ac:picMkLst>
            <pc:docMk/>
            <pc:sldMk cId="4194367772" sldId="5601"/>
            <ac:picMk id="3" creationId="{B1484A1A-42BD-B853-D957-F0FFCFE24248}"/>
          </ac:picMkLst>
        </pc:picChg>
      </pc:sldChg>
      <pc:sldChg chg="add del">
        <pc:chgData name="Melithical ." userId="7eefe818fa295732" providerId="LiveId" clId="{2005FB2C-F423-4D1C-9B31-9717704504BB}" dt="2026-02-03T19:38:32.604" v="243" actId="47"/>
        <pc:sldMkLst>
          <pc:docMk/>
          <pc:sldMk cId="341100755" sldId="5602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808259760" sldId="5602"/>
        </pc:sldMkLst>
      </pc:sldChg>
      <pc:sldChg chg="addSp add mod">
        <pc:chgData name="Melithical ." userId="7eefe818fa295732" providerId="LiveId" clId="{2005FB2C-F423-4D1C-9B31-9717704504BB}" dt="2026-02-03T19:38:48.716" v="244" actId="22"/>
        <pc:sldMkLst>
          <pc:docMk/>
          <pc:sldMk cId="52121960" sldId="5603"/>
        </pc:sldMkLst>
        <pc:picChg chg="add">
          <ac:chgData name="Melithical ." userId="7eefe818fa295732" providerId="LiveId" clId="{2005FB2C-F423-4D1C-9B31-9717704504BB}" dt="2026-02-03T19:38:48.716" v="244" actId="22"/>
          <ac:picMkLst>
            <pc:docMk/>
            <pc:sldMk cId="52121960" sldId="5603"/>
            <ac:picMk id="3" creationId="{6DED1C48-B157-A97C-3D98-AB180B31B13C}"/>
          </ac:picMkLst>
        </pc:picChg>
      </pc:sldChg>
      <pc:sldChg chg="addSp add mod">
        <pc:chgData name="Melithical ." userId="7eefe818fa295732" providerId="LiveId" clId="{2005FB2C-F423-4D1C-9B31-9717704504BB}" dt="2026-02-03T19:39:19.604" v="246" actId="22"/>
        <pc:sldMkLst>
          <pc:docMk/>
          <pc:sldMk cId="2529165738" sldId="5604"/>
        </pc:sldMkLst>
        <pc:picChg chg="add">
          <ac:chgData name="Melithical ." userId="7eefe818fa295732" providerId="LiveId" clId="{2005FB2C-F423-4D1C-9B31-9717704504BB}" dt="2026-02-03T19:39:19.604" v="246" actId="22"/>
          <ac:picMkLst>
            <pc:docMk/>
            <pc:sldMk cId="2529165738" sldId="5604"/>
            <ac:picMk id="3" creationId="{6C5EBA08-B08F-2F40-040F-F91DC3A21D02}"/>
          </ac:picMkLst>
        </pc:picChg>
      </pc:sldChg>
      <pc:sldChg chg="addSp delSp add mod">
        <pc:chgData name="Melithical ." userId="7eefe818fa295732" providerId="LiveId" clId="{2005FB2C-F423-4D1C-9B31-9717704504BB}" dt="2026-02-03T20:32:37.142" v="428" actId="22"/>
        <pc:sldMkLst>
          <pc:docMk/>
          <pc:sldMk cId="2744160537" sldId="5605"/>
        </pc:sldMkLst>
        <pc:picChg chg="add del">
          <ac:chgData name="Melithical ." userId="7eefe818fa295732" providerId="LiveId" clId="{2005FB2C-F423-4D1C-9B31-9717704504BB}" dt="2026-02-03T20:32:35.794" v="427" actId="478"/>
          <ac:picMkLst>
            <pc:docMk/>
            <pc:sldMk cId="2744160537" sldId="5605"/>
            <ac:picMk id="3" creationId="{4C0BFB3F-966A-320D-F962-14DCA10D68B1}"/>
          </ac:picMkLst>
        </pc:picChg>
        <pc:picChg chg="add">
          <ac:chgData name="Melithical ." userId="7eefe818fa295732" providerId="LiveId" clId="{2005FB2C-F423-4D1C-9B31-9717704504BB}" dt="2026-02-03T20:32:37.142" v="428" actId="22"/>
          <ac:picMkLst>
            <pc:docMk/>
            <pc:sldMk cId="2744160537" sldId="5605"/>
            <ac:picMk id="5" creationId="{C8C121CC-0B00-A2F8-A9A7-CCEA6B0A404D}"/>
          </ac:picMkLst>
        </pc:picChg>
      </pc:sldChg>
      <pc:sldChg chg="addSp add mod">
        <pc:chgData name="Melithical ." userId="7eefe818fa295732" providerId="LiveId" clId="{2005FB2C-F423-4D1C-9B31-9717704504BB}" dt="2026-02-03T19:40:02.326" v="250" actId="22"/>
        <pc:sldMkLst>
          <pc:docMk/>
          <pc:sldMk cId="3232718468" sldId="5606"/>
        </pc:sldMkLst>
        <pc:picChg chg="add">
          <ac:chgData name="Melithical ." userId="7eefe818fa295732" providerId="LiveId" clId="{2005FB2C-F423-4D1C-9B31-9717704504BB}" dt="2026-02-03T19:40:02.326" v="250" actId="22"/>
          <ac:picMkLst>
            <pc:docMk/>
            <pc:sldMk cId="3232718468" sldId="5606"/>
            <ac:picMk id="3" creationId="{37385E7F-4EE2-AC07-0BAC-4946C3AED84F}"/>
          </ac:picMkLst>
        </pc:picChg>
      </pc:sldChg>
      <pc:sldChg chg="addSp add mod">
        <pc:chgData name="Melithical ." userId="7eefe818fa295732" providerId="LiveId" clId="{2005FB2C-F423-4D1C-9B31-9717704504BB}" dt="2026-02-03T19:40:24.486" v="252" actId="22"/>
        <pc:sldMkLst>
          <pc:docMk/>
          <pc:sldMk cId="1195498754" sldId="5607"/>
        </pc:sldMkLst>
        <pc:picChg chg="add">
          <ac:chgData name="Melithical ." userId="7eefe818fa295732" providerId="LiveId" clId="{2005FB2C-F423-4D1C-9B31-9717704504BB}" dt="2026-02-03T19:40:24.486" v="252" actId="22"/>
          <ac:picMkLst>
            <pc:docMk/>
            <pc:sldMk cId="1195498754" sldId="5607"/>
            <ac:picMk id="3" creationId="{21AEE95C-2710-CAF5-1EA1-949042ED947E}"/>
          </ac:picMkLst>
        </pc:picChg>
      </pc:sldChg>
      <pc:sldChg chg="addSp add mod">
        <pc:chgData name="Melithical ." userId="7eefe818fa295732" providerId="LiveId" clId="{2005FB2C-F423-4D1C-9B31-9717704504BB}" dt="2026-02-03T19:41:05.571" v="254" actId="22"/>
        <pc:sldMkLst>
          <pc:docMk/>
          <pc:sldMk cId="2839060768" sldId="5608"/>
        </pc:sldMkLst>
        <pc:picChg chg="add">
          <ac:chgData name="Melithical ." userId="7eefe818fa295732" providerId="LiveId" clId="{2005FB2C-F423-4D1C-9B31-9717704504BB}" dt="2026-02-03T19:41:05.571" v="254" actId="22"/>
          <ac:picMkLst>
            <pc:docMk/>
            <pc:sldMk cId="2839060768" sldId="5608"/>
            <ac:picMk id="3" creationId="{D081250E-D0AE-8903-A755-485325DA955E}"/>
          </ac:picMkLst>
        </pc:picChg>
      </pc:sldChg>
      <pc:sldChg chg="addSp add mod">
        <pc:chgData name="Melithical ." userId="7eefe818fa295732" providerId="LiveId" clId="{2005FB2C-F423-4D1C-9B31-9717704504BB}" dt="2026-02-03T19:41:22.950" v="256" actId="22"/>
        <pc:sldMkLst>
          <pc:docMk/>
          <pc:sldMk cId="1314135154" sldId="5609"/>
        </pc:sldMkLst>
        <pc:picChg chg="add">
          <ac:chgData name="Melithical ." userId="7eefe818fa295732" providerId="LiveId" clId="{2005FB2C-F423-4D1C-9B31-9717704504BB}" dt="2026-02-03T19:41:22.950" v="256" actId="22"/>
          <ac:picMkLst>
            <pc:docMk/>
            <pc:sldMk cId="1314135154" sldId="5609"/>
            <ac:picMk id="3" creationId="{CAB1750A-C7D9-A781-0A21-28A96ACF14B7}"/>
          </ac:picMkLst>
        </pc:picChg>
      </pc:sldChg>
      <pc:sldChg chg="addSp add mod">
        <pc:chgData name="Melithical ." userId="7eefe818fa295732" providerId="LiveId" clId="{2005FB2C-F423-4D1C-9B31-9717704504BB}" dt="2026-02-03T19:41:47.757" v="258" actId="22"/>
        <pc:sldMkLst>
          <pc:docMk/>
          <pc:sldMk cId="1868652540" sldId="5610"/>
        </pc:sldMkLst>
        <pc:picChg chg="add">
          <ac:chgData name="Melithical ." userId="7eefe818fa295732" providerId="LiveId" clId="{2005FB2C-F423-4D1C-9B31-9717704504BB}" dt="2026-02-03T19:41:47.757" v="258" actId="22"/>
          <ac:picMkLst>
            <pc:docMk/>
            <pc:sldMk cId="1868652540" sldId="5610"/>
            <ac:picMk id="3" creationId="{8AF2E1AF-D890-49EA-2917-C12769795754}"/>
          </ac:picMkLst>
        </pc:picChg>
      </pc:sldChg>
      <pc:sldChg chg="addSp add mod">
        <pc:chgData name="Melithical ." userId="7eefe818fa295732" providerId="LiveId" clId="{2005FB2C-F423-4D1C-9B31-9717704504BB}" dt="2026-02-03T19:42:05.541" v="260" actId="22"/>
        <pc:sldMkLst>
          <pc:docMk/>
          <pc:sldMk cId="734267816" sldId="5611"/>
        </pc:sldMkLst>
        <pc:picChg chg="add">
          <ac:chgData name="Melithical ." userId="7eefe818fa295732" providerId="LiveId" clId="{2005FB2C-F423-4D1C-9B31-9717704504BB}" dt="2026-02-03T19:42:05.541" v="260" actId="22"/>
          <ac:picMkLst>
            <pc:docMk/>
            <pc:sldMk cId="734267816" sldId="5611"/>
            <ac:picMk id="3" creationId="{33CDDE44-76F6-0899-5497-E53F275EF23F}"/>
          </ac:picMkLst>
        </pc:picChg>
      </pc:sldChg>
      <pc:sldChg chg="addSp add mod">
        <pc:chgData name="Melithical ." userId="7eefe818fa295732" providerId="LiveId" clId="{2005FB2C-F423-4D1C-9B31-9717704504BB}" dt="2026-02-03T19:42:24.745" v="262" actId="22"/>
        <pc:sldMkLst>
          <pc:docMk/>
          <pc:sldMk cId="4160620793" sldId="5612"/>
        </pc:sldMkLst>
        <pc:picChg chg="add">
          <ac:chgData name="Melithical ." userId="7eefe818fa295732" providerId="LiveId" clId="{2005FB2C-F423-4D1C-9B31-9717704504BB}" dt="2026-02-03T19:42:24.745" v="262" actId="22"/>
          <ac:picMkLst>
            <pc:docMk/>
            <pc:sldMk cId="4160620793" sldId="5612"/>
            <ac:picMk id="3" creationId="{7D904AEB-A5A8-900D-7EA3-9F500A15B83E}"/>
          </ac:picMkLst>
        </pc:picChg>
      </pc:sldChg>
      <pc:sldChg chg="addSp add mod">
        <pc:chgData name="Melithical ." userId="7eefe818fa295732" providerId="LiveId" clId="{2005FB2C-F423-4D1C-9B31-9717704504BB}" dt="2026-02-03T19:42:44.202" v="264" actId="22"/>
        <pc:sldMkLst>
          <pc:docMk/>
          <pc:sldMk cId="675724087" sldId="5613"/>
        </pc:sldMkLst>
        <pc:picChg chg="add">
          <ac:chgData name="Melithical ." userId="7eefe818fa295732" providerId="LiveId" clId="{2005FB2C-F423-4D1C-9B31-9717704504BB}" dt="2026-02-03T19:42:44.202" v="264" actId="22"/>
          <ac:picMkLst>
            <pc:docMk/>
            <pc:sldMk cId="675724087" sldId="5613"/>
            <ac:picMk id="3" creationId="{9CB3B2C4-B63B-C9D7-56EC-44FB746ADFC8}"/>
          </ac:picMkLst>
        </pc:picChg>
      </pc:sldChg>
      <pc:sldChg chg="addSp add mod">
        <pc:chgData name="Melithical ." userId="7eefe818fa295732" providerId="LiveId" clId="{2005FB2C-F423-4D1C-9B31-9717704504BB}" dt="2026-02-03T19:43:05.092" v="266" actId="22"/>
        <pc:sldMkLst>
          <pc:docMk/>
          <pc:sldMk cId="2399394988" sldId="5614"/>
        </pc:sldMkLst>
        <pc:picChg chg="add">
          <ac:chgData name="Melithical ." userId="7eefe818fa295732" providerId="LiveId" clId="{2005FB2C-F423-4D1C-9B31-9717704504BB}" dt="2026-02-03T19:43:05.092" v="266" actId="22"/>
          <ac:picMkLst>
            <pc:docMk/>
            <pc:sldMk cId="2399394988" sldId="5614"/>
            <ac:picMk id="3" creationId="{8AD59682-CC03-F649-7400-F983910DB7DC}"/>
          </ac:picMkLst>
        </pc:picChg>
      </pc:sldChg>
      <pc:sldChg chg="addSp add mod">
        <pc:chgData name="Melithical ." userId="7eefe818fa295732" providerId="LiveId" clId="{2005FB2C-F423-4D1C-9B31-9717704504BB}" dt="2026-02-03T19:43:30.646" v="271" actId="22"/>
        <pc:sldMkLst>
          <pc:docMk/>
          <pc:sldMk cId="2206907909" sldId="5615"/>
        </pc:sldMkLst>
        <pc:picChg chg="add">
          <ac:chgData name="Melithical ." userId="7eefe818fa295732" providerId="LiveId" clId="{2005FB2C-F423-4D1C-9B31-9717704504BB}" dt="2026-02-03T19:43:30.646" v="271" actId="22"/>
          <ac:picMkLst>
            <pc:docMk/>
            <pc:sldMk cId="2206907909" sldId="5615"/>
            <ac:picMk id="3" creationId="{B1ADD9D1-4EE6-018D-40E1-AE73374B1A0C}"/>
          </ac:picMkLst>
        </pc:picChg>
      </pc:sldChg>
      <pc:sldChg chg="add">
        <pc:chgData name="Melithical ." userId="7eefe818fa295732" providerId="LiveId" clId="{2005FB2C-F423-4D1C-9B31-9717704504BB}" dt="2026-02-03T19:38:02.841" v="239"/>
        <pc:sldMkLst>
          <pc:docMk/>
          <pc:sldMk cId="3046081123" sldId="5616"/>
        </pc:sldMkLst>
      </pc:sldChg>
      <pc:sldChg chg="add del ord">
        <pc:chgData name="Melithical ." userId="7eefe818fa295732" providerId="LiveId" clId="{2005FB2C-F423-4D1C-9B31-9717704504BB}" dt="2026-02-03T19:53:16.657" v="276" actId="47"/>
        <pc:sldMkLst>
          <pc:docMk/>
          <pc:sldMk cId="933119867" sldId="5617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1955113178" sldId="5617"/>
        </pc:sldMkLst>
      </pc:sldChg>
      <pc:sldChg chg="add del">
        <pc:chgData name="Melithical ." userId="7eefe818fa295732" providerId="LiveId" clId="{2005FB2C-F423-4D1C-9B31-9717704504BB}" dt="2026-02-03T19:53:19.310" v="278" actId="47"/>
        <pc:sldMkLst>
          <pc:docMk/>
          <pc:sldMk cId="67339411" sldId="5618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384523537" sldId="5618"/>
        </pc:sldMkLst>
      </pc:sldChg>
      <pc:sldChg chg="addSp add mod">
        <pc:chgData name="Melithical ." userId="7eefe818fa295732" providerId="LiveId" clId="{2005FB2C-F423-4D1C-9B31-9717704504BB}" dt="2026-02-03T19:53:42.393" v="282" actId="22"/>
        <pc:sldMkLst>
          <pc:docMk/>
          <pc:sldMk cId="1552882018" sldId="5619"/>
        </pc:sldMkLst>
        <pc:picChg chg="add">
          <ac:chgData name="Melithical ." userId="7eefe818fa295732" providerId="LiveId" clId="{2005FB2C-F423-4D1C-9B31-9717704504BB}" dt="2026-02-03T19:53:42.393" v="282" actId="22"/>
          <ac:picMkLst>
            <pc:docMk/>
            <pc:sldMk cId="1552882018" sldId="5619"/>
            <ac:picMk id="3" creationId="{27537D68-DA0A-C5CD-CDFE-5FAEB2071923}"/>
          </ac:picMkLst>
        </pc:picChg>
      </pc:sldChg>
      <pc:sldChg chg="add modNotesTx">
        <pc:chgData name="Melithical ." userId="7eefe818fa295732" providerId="LiveId" clId="{2005FB2C-F423-4D1C-9B31-9717704504BB}" dt="2026-02-03T19:54:08.185" v="284" actId="20577"/>
        <pc:sldMkLst>
          <pc:docMk/>
          <pc:sldMk cId="1304474962" sldId="5620"/>
        </pc:sldMkLst>
      </pc:sldChg>
      <pc:sldChg chg="add modNotesTx">
        <pc:chgData name="Melithical ." userId="7eefe818fa295732" providerId="LiveId" clId="{2005FB2C-F423-4D1C-9B31-9717704504BB}" dt="2026-02-03T19:54:12.385" v="285" actId="20577"/>
        <pc:sldMkLst>
          <pc:docMk/>
          <pc:sldMk cId="1561595854" sldId="5621"/>
        </pc:sldMkLst>
      </pc:sldChg>
      <pc:sldChg chg="addSp delSp add mod ord">
        <pc:chgData name="Melithical ." userId="7eefe818fa295732" providerId="LiveId" clId="{2005FB2C-F423-4D1C-9B31-9717704504BB}" dt="2026-02-03T19:58:04.090" v="302" actId="22"/>
        <pc:sldMkLst>
          <pc:docMk/>
          <pc:sldMk cId="107564902" sldId="5622"/>
        </pc:sldMkLst>
        <pc:picChg chg="add del">
          <ac:chgData name="Melithical ." userId="7eefe818fa295732" providerId="LiveId" clId="{2005FB2C-F423-4D1C-9B31-9717704504BB}" dt="2026-02-03T19:55:56.063" v="297" actId="22"/>
          <ac:picMkLst>
            <pc:docMk/>
            <pc:sldMk cId="107564902" sldId="5622"/>
            <ac:picMk id="3" creationId="{9D3F2B59-063E-FC85-1D28-62DDE5A2FB87}"/>
          </ac:picMkLst>
        </pc:picChg>
        <pc:picChg chg="add">
          <ac:chgData name="Melithical ." userId="7eefe818fa295732" providerId="LiveId" clId="{2005FB2C-F423-4D1C-9B31-9717704504BB}" dt="2026-02-03T19:58:04.090" v="302" actId="22"/>
          <ac:picMkLst>
            <pc:docMk/>
            <pc:sldMk cId="107564902" sldId="5622"/>
            <ac:picMk id="5" creationId="{2B8ACE62-C56F-7B6E-46D8-034D949F3F28}"/>
          </ac:picMkLst>
        </pc:picChg>
      </pc:sldChg>
      <pc:sldChg chg="addSp add mod">
        <pc:chgData name="Melithical ." userId="7eefe818fa295732" providerId="LiveId" clId="{2005FB2C-F423-4D1C-9B31-9717704504BB}" dt="2026-02-03T20:02:44.484" v="310" actId="22"/>
        <pc:sldMkLst>
          <pc:docMk/>
          <pc:sldMk cId="2731029547" sldId="5623"/>
        </pc:sldMkLst>
        <pc:picChg chg="add">
          <ac:chgData name="Melithical ." userId="7eefe818fa295732" providerId="LiveId" clId="{2005FB2C-F423-4D1C-9B31-9717704504BB}" dt="2026-02-03T20:02:44.484" v="310" actId="22"/>
          <ac:picMkLst>
            <pc:docMk/>
            <pc:sldMk cId="2731029547" sldId="5623"/>
            <ac:picMk id="3" creationId="{74DF63AA-46F6-F1CB-02A6-7A0AC0CC3B81}"/>
          </ac:picMkLst>
        </pc:picChg>
      </pc:sldChg>
      <pc:sldChg chg="addSp add del mod">
        <pc:chgData name="Melithical ." userId="7eefe818fa295732" providerId="LiveId" clId="{2005FB2C-F423-4D1C-9B31-9717704504BB}" dt="2026-02-03T20:03:10.613" v="312" actId="22"/>
        <pc:sldMkLst>
          <pc:docMk/>
          <pc:sldMk cId="2083712064" sldId="5624"/>
        </pc:sldMkLst>
        <pc:picChg chg="add">
          <ac:chgData name="Melithical ." userId="7eefe818fa295732" providerId="LiveId" clId="{2005FB2C-F423-4D1C-9B31-9717704504BB}" dt="2026-02-03T20:03:10.613" v="312" actId="22"/>
          <ac:picMkLst>
            <pc:docMk/>
            <pc:sldMk cId="2083712064" sldId="5624"/>
            <ac:picMk id="3" creationId="{DF792221-FCAD-BE8A-C504-89363AB40813}"/>
          </ac:picMkLst>
        </pc:picChg>
      </pc:sldChg>
      <pc:sldChg chg="addSp add del mod">
        <pc:chgData name="Melithical ." userId="7eefe818fa295732" providerId="LiveId" clId="{2005FB2C-F423-4D1C-9B31-9717704504BB}" dt="2026-02-03T20:03:32.217" v="314" actId="22"/>
        <pc:sldMkLst>
          <pc:docMk/>
          <pc:sldMk cId="126467505" sldId="5625"/>
        </pc:sldMkLst>
        <pc:picChg chg="add">
          <ac:chgData name="Melithical ." userId="7eefe818fa295732" providerId="LiveId" clId="{2005FB2C-F423-4D1C-9B31-9717704504BB}" dt="2026-02-03T20:03:32.217" v="314" actId="22"/>
          <ac:picMkLst>
            <pc:docMk/>
            <pc:sldMk cId="126467505" sldId="5625"/>
            <ac:picMk id="3" creationId="{D37BA8B1-C1EB-7872-C230-BF41D57D8012}"/>
          </ac:picMkLst>
        </pc:picChg>
      </pc:sldChg>
      <pc:sldChg chg="addSp delSp add mod ord">
        <pc:chgData name="Melithical ." userId="7eefe818fa295732" providerId="LiveId" clId="{2005FB2C-F423-4D1C-9B31-9717704504BB}" dt="2026-02-03T20:12:53.116" v="357" actId="22"/>
        <pc:sldMkLst>
          <pc:docMk/>
          <pc:sldMk cId="3366517951" sldId="5626"/>
        </pc:sldMkLst>
        <pc:picChg chg="del">
          <ac:chgData name="Melithical ." userId="7eefe818fa295732" providerId="LiveId" clId="{2005FB2C-F423-4D1C-9B31-9717704504BB}" dt="2026-02-03T20:03:56.191" v="317" actId="478"/>
          <ac:picMkLst>
            <pc:docMk/>
            <pc:sldMk cId="3366517951" sldId="5626"/>
            <ac:picMk id="3" creationId="{ABF34608-566C-D5A9-0109-2AD18F6FEEAD}"/>
          </ac:picMkLst>
        </pc:picChg>
        <pc:picChg chg="add">
          <ac:chgData name="Melithical ." userId="7eefe818fa295732" providerId="LiveId" clId="{2005FB2C-F423-4D1C-9B31-9717704504BB}" dt="2026-02-03T20:12:53.116" v="357" actId="22"/>
          <ac:picMkLst>
            <pc:docMk/>
            <pc:sldMk cId="3366517951" sldId="5626"/>
            <ac:picMk id="4" creationId="{ECAB2544-251B-4AD4-14C5-40B81BB60639}"/>
          </ac:picMkLst>
        </pc:picChg>
      </pc:sldChg>
      <pc:sldChg chg="add del">
        <pc:chgData name="Melithical ." userId="7eefe818fa295732" providerId="LiveId" clId="{2005FB2C-F423-4D1C-9B31-9717704504BB}" dt="2026-02-03T20:02:25.742" v="308" actId="47"/>
        <pc:sldMkLst>
          <pc:docMk/>
          <pc:sldMk cId="4198263939" sldId="5626"/>
        </pc:sldMkLst>
      </pc:sldChg>
      <pc:sldChg chg="add">
        <pc:chgData name="Melithical ." userId="7eefe818fa295732" providerId="LiveId" clId="{2005FB2C-F423-4D1C-9B31-9717704504BB}" dt="2026-02-03T20:04:31.198" v="320"/>
        <pc:sldMkLst>
          <pc:docMk/>
          <pc:sldMk cId="1759221454" sldId="5627"/>
        </pc:sldMkLst>
      </pc:sldChg>
      <pc:sldChg chg="addSp delSp modSp add del mod">
        <pc:chgData name="Melithical ." userId="7eefe818fa295732" providerId="LiveId" clId="{2005FB2C-F423-4D1C-9B31-9717704504BB}" dt="2026-02-03T20:02:50.437" v="311" actId="47"/>
        <pc:sldMkLst>
          <pc:docMk/>
          <pc:sldMk cId="2564841461" sldId="5627"/>
        </pc:sldMkLst>
        <pc:spChg chg="del">
          <ac:chgData name="Melithical ." userId="7eefe818fa295732" providerId="LiveId" clId="{2005FB2C-F423-4D1C-9B31-9717704504BB}" dt="2026-02-03T19:59:05.919" v="306" actId="478"/>
          <ac:spMkLst>
            <pc:docMk/>
            <pc:sldMk cId="2564841461" sldId="5627"/>
            <ac:spMk id="3" creationId="{7F297FDC-B33E-276F-D697-25F2AE3E76EB}"/>
          </ac:spMkLst>
        </pc:spChg>
        <pc:spChg chg="del">
          <ac:chgData name="Melithical ." userId="7eefe818fa295732" providerId="LiveId" clId="{2005FB2C-F423-4D1C-9B31-9717704504BB}" dt="2026-02-03T19:59:05.919" v="306" actId="478"/>
          <ac:spMkLst>
            <pc:docMk/>
            <pc:sldMk cId="2564841461" sldId="5627"/>
            <ac:spMk id="4" creationId="{5C43B2B8-2354-2686-7DCF-833CF280682B}"/>
          </ac:spMkLst>
        </pc:spChg>
        <pc:spChg chg="del">
          <ac:chgData name="Melithical ." userId="7eefe818fa295732" providerId="LiveId" clId="{2005FB2C-F423-4D1C-9B31-9717704504BB}" dt="2026-02-03T19:59:05.919" v="306" actId="478"/>
          <ac:spMkLst>
            <pc:docMk/>
            <pc:sldMk cId="2564841461" sldId="5627"/>
            <ac:spMk id="5" creationId="{784552B6-5C48-8F2C-77AF-08FB61CC52B7}"/>
          </ac:spMkLst>
        </pc:spChg>
        <pc:spChg chg="del">
          <ac:chgData name="Melithical ." userId="7eefe818fa295732" providerId="LiveId" clId="{2005FB2C-F423-4D1C-9B31-9717704504BB}" dt="2026-02-03T19:59:05.919" v="306" actId="478"/>
          <ac:spMkLst>
            <pc:docMk/>
            <pc:sldMk cId="2564841461" sldId="5627"/>
            <ac:spMk id="6" creationId="{6A0096F2-B769-3BB4-DFFB-BD821C94213F}"/>
          </ac:spMkLst>
        </pc:spChg>
        <pc:spChg chg="add mod">
          <ac:chgData name="Melithical ." userId="7eefe818fa295732" providerId="LiveId" clId="{2005FB2C-F423-4D1C-9B31-9717704504BB}" dt="2026-02-03T19:59:07.591" v="307"/>
          <ac:spMkLst>
            <pc:docMk/>
            <pc:sldMk cId="2564841461" sldId="5627"/>
            <ac:spMk id="11" creationId="{F61D76A7-725E-F3CD-18E0-FC2325336651}"/>
          </ac:spMkLst>
        </pc:spChg>
        <pc:spChg chg="add mod">
          <ac:chgData name="Melithical ." userId="7eefe818fa295732" providerId="LiveId" clId="{2005FB2C-F423-4D1C-9B31-9717704504BB}" dt="2026-02-03T19:59:07.591" v="307"/>
          <ac:spMkLst>
            <pc:docMk/>
            <pc:sldMk cId="2564841461" sldId="5627"/>
            <ac:spMk id="12" creationId="{19E7319F-8F99-343B-D1A2-29B9357742A8}"/>
          </ac:spMkLst>
        </pc:spChg>
        <pc:spChg chg="add mod">
          <ac:chgData name="Melithical ." userId="7eefe818fa295732" providerId="LiveId" clId="{2005FB2C-F423-4D1C-9B31-9717704504BB}" dt="2026-02-03T19:59:07.591" v="307"/>
          <ac:spMkLst>
            <pc:docMk/>
            <pc:sldMk cId="2564841461" sldId="5627"/>
            <ac:spMk id="13" creationId="{5823BA9D-FF00-0638-5098-5EEFCF27C583}"/>
          </ac:spMkLst>
        </pc:spChg>
        <pc:spChg chg="add mod">
          <ac:chgData name="Melithical ." userId="7eefe818fa295732" providerId="LiveId" clId="{2005FB2C-F423-4D1C-9B31-9717704504BB}" dt="2026-02-03T19:59:07.591" v="307"/>
          <ac:spMkLst>
            <pc:docMk/>
            <pc:sldMk cId="2564841461" sldId="5627"/>
            <ac:spMk id="14" creationId="{C310DDDA-7ED2-CAF6-49ED-198339BE0623}"/>
          </ac:spMkLst>
        </pc:spChg>
      </pc:sldChg>
      <pc:sldChg chg="addSp delSp add mod">
        <pc:chgData name="Melithical ." userId="7eefe818fa295732" providerId="LiveId" clId="{2005FB2C-F423-4D1C-9B31-9717704504BB}" dt="2026-02-03T20:06:24.333" v="342" actId="22"/>
        <pc:sldMkLst>
          <pc:docMk/>
          <pc:sldMk cId="3744370514" sldId="5628"/>
        </pc:sldMkLst>
        <pc:picChg chg="add del">
          <ac:chgData name="Melithical ." userId="7eefe818fa295732" providerId="LiveId" clId="{2005FB2C-F423-4D1C-9B31-9717704504BB}" dt="2026-02-03T20:06:24.333" v="342" actId="22"/>
          <ac:picMkLst>
            <pc:docMk/>
            <pc:sldMk cId="3744370514" sldId="5628"/>
            <ac:picMk id="3" creationId="{9970D039-C6FB-7AD6-1164-8F724EB50E7B}"/>
          </ac:picMkLst>
        </pc:picChg>
      </pc:sldChg>
      <pc:sldChg chg="add del">
        <pc:chgData name="Melithical ." userId="7eefe818fa295732" providerId="LiveId" clId="{2005FB2C-F423-4D1C-9B31-9717704504BB}" dt="2026-02-03T20:06:46.170" v="344" actId="47"/>
        <pc:sldMkLst>
          <pc:docMk/>
          <pc:sldMk cId="3063303919" sldId="5629"/>
        </pc:sldMkLst>
      </pc:sldChg>
      <pc:sldChg chg="addSp add mod">
        <pc:chgData name="Melithical ." userId="7eefe818fa295732" providerId="LiveId" clId="{2005FB2C-F423-4D1C-9B31-9717704504BB}" dt="2026-02-03T20:13:19.836" v="359" actId="22"/>
        <pc:sldMkLst>
          <pc:docMk/>
          <pc:sldMk cId="2201779553" sldId="5630"/>
        </pc:sldMkLst>
        <pc:picChg chg="add">
          <ac:chgData name="Melithical ." userId="7eefe818fa295732" providerId="LiveId" clId="{2005FB2C-F423-4D1C-9B31-9717704504BB}" dt="2026-02-03T20:13:19.836" v="359" actId="22"/>
          <ac:picMkLst>
            <pc:docMk/>
            <pc:sldMk cId="2201779553" sldId="5630"/>
            <ac:picMk id="3" creationId="{6FE053A2-E1F8-12D9-DE25-1E5879E001AD}"/>
          </ac:picMkLst>
        </pc:picChg>
      </pc:sldChg>
      <pc:sldChg chg="addSp add mod">
        <pc:chgData name="Melithical ." userId="7eefe818fa295732" providerId="LiveId" clId="{2005FB2C-F423-4D1C-9B31-9717704504BB}" dt="2026-02-03T20:13:45.414" v="361" actId="22"/>
        <pc:sldMkLst>
          <pc:docMk/>
          <pc:sldMk cId="3223091991" sldId="5631"/>
        </pc:sldMkLst>
        <pc:picChg chg="add">
          <ac:chgData name="Melithical ." userId="7eefe818fa295732" providerId="LiveId" clId="{2005FB2C-F423-4D1C-9B31-9717704504BB}" dt="2026-02-03T20:13:45.414" v="361" actId="22"/>
          <ac:picMkLst>
            <pc:docMk/>
            <pc:sldMk cId="3223091991" sldId="5631"/>
            <ac:picMk id="3" creationId="{809D5719-86BF-0E86-A2E2-20A91A772331}"/>
          </ac:picMkLst>
        </pc:picChg>
      </pc:sldChg>
      <pc:sldChg chg="addSp add mod">
        <pc:chgData name="Melithical ." userId="7eefe818fa295732" providerId="LiveId" clId="{2005FB2C-F423-4D1C-9B31-9717704504BB}" dt="2026-02-03T20:14:10.181" v="363" actId="22"/>
        <pc:sldMkLst>
          <pc:docMk/>
          <pc:sldMk cId="3310208086" sldId="5632"/>
        </pc:sldMkLst>
        <pc:picChg chg="add">
          <ac:chgData name="Melithical ." userId="7eefe818fa295732" providerId="LiveId" clId="{2005FB2C-F423-4D1C-9B31-9717704504BB}" dt="2026-02-03T20:14:10.181" v="363" actId="22"/>
          <ac:picMkLst>
            <pc:docMk/>
            <pc:sldMk cId="3310208086" sldId="5632"/>
            <ac:picMk id="3" creationId="{9A080DA2-5F7A-F737-6763-C4B05731C418}"/>
          </ac:picMkLst>
        </pc:picChg>
      </pc:sldChg>
      <pc:sldChg chg="addSp add mod">
        <pc:chgData name="Melithical ." userId="7eefe818fa295732" providerId="LiveId" clId="{2005FB2C-F423-4D1C-9B31-9717704504BB}" dt="2026-02-03T20:14:30.696" v="365" actId="22"/>
        <pc:sldMkLst>
          <pc:docMk/>
          <pc:sldMk cId="4169249970" sldId="5633"/>
        </pc:sldMkLst>
        <pc:picChg chg="add">
          <ac:chgData name="Melithical ." userId="7eefe818fa295732" providerId="LiveId" clId="{2005FB2C-F423-4D1C-9B31-9717704504BB}" dt="2026-02-03T20:14:30.696" v="365" actId="22"/>
          <ac:picMkLst>
            <pc:docMk/>
            <pc:sldMk cId="4169249970" sldId="5633"/>
            <ac:picMk id="3" creationId="{6BE69AA6-F098-B987-CBCB-ACE85494491D}"/>
          </ac:picMkLst>
        </pc:picChg>
      </pc:sldChg>
      <pc:sldChg chg="addSp add mod">
        <pc:chgData name="Melithical ." userId="7eefe818fa295732" providerId="LiveId" clId="{2005FB2C-F423-4D1C-9B31-9717704504BB}" dt="2026-02-03T20:14:57.029" v="367" actId="22"/>
        <pc:sldMkLst>
          <pc:docMk/>
          <pc:sldMk cId="3630198745" sldId="5634"/>
        </pc:sldMkLst>
        <pc:picChg chg="add">
          <ac:chgData name="Melithical ." userId="7eefe818fa295732" providerId="LiveId" clId="{2005FB2C-F423-4D1C-9B31-9717704504BB}" dt="2026-02-03T20:14:57.029" v="367" actId="22"/>
          <ac:picMkLst>
            <pc:docMk/>
            <pc:sldMk cId="3630198745" sldId="5634"/>
            <ac:picMk id="3" creationId="{42821243-F8CA-1D12-4959-61B6674D5FC5}"/>
          </ac:picMkLst>
        </pc:picChg>
      </pc:sldChg>
      <pc:sldChg chg="addSp add del mod ord">
        <pc:chgData name="Melithical ." userId="7eefe818fa295732" providerId="LiveId" clId="{2005FB2C-F423-4D1C-9B31-9717704504BB}" dt="2026-02-03T20:15:22.072" v="371" actId="22"/>
        <pc:sldMkLst>
          <pc:docMk/>
          <pc:sldMk cId="2184906129" sldId="5635"/>
        </pc:sldMkLst>
        <pc:picChg chg="add">
          <ac:chgData name="Melithical ." userId="7eefe818fa295732" providerId="LiveId" clId="{2005FB2C-F423-4D1C-9B31-9717704504BB}" dt="2026-02-03T20:15:22.072" v="371" actId="22"/>
          <ac:picMkLst>
            <pc:docMk/>
            <pc:sldMk cId="2184906129" sldId="5635"/>
            <ac:picMk id="3" creationId="{688F771C-2514-47DA-0313-B62D8E7C01F4}"/>
          </ac:picMkLst>
        </pc:picChg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3217256578" sldId="5636"/>
        </pc:sldMkLst>
      </pc:sldChg>
      <pc:sldChg chg="addSp add del mod">
        <pc:chgData name="Melithical ." userId="7eefe818fa295732" providerId="LiveId" clId="{2005FB2C-F423-4D1C-9B31-9717704504BB}" dt="2026-02-03T20:15:54.601" v="376" actId="47"/>
        <pc:sldMkLst>
          <pc:docMk/>
          <pc:sldMk cId="3632072825" sldId="5636"/>
        </pc:sldMkLst>
        <pc:picChg chg="add">
          <ac:chgData name="Melithical ." userId="7eefe818fa295732" providerId="LiveId" clId="{2005FB2C-F423-4D1C-9B31-9717704504BB}" dt="2026-02-03T20:05:40.560" v="337" actId="22"/>
          <ac:picMkLst>
            <pc:docMk/>
            <pc:sldMk cId="3632072825" sldId="5636"/>
            <ac:picMk id="3" creationId="{FA475AB8-775D-6793-5271-9EEE893A969D}"/>
          </ac:picMkLst>
        </pc:picChg>
      </pc:sldChg>
      <pc:sldChg chg="add">
        <pc:chgData name="Melithical ." userId="7eefe818fa295732" providerId="LiveId" clId="{2005FB2C-F423-4D1C-9B31-9717704504BB}" dt="2026-02-03T20:06:43.842" v="343"/>
        <pc:sldMkLst>
          <pc:docMk/>
          <pc:sldMk cId="94442028" sldId="5637"/>
        </pc:sldMkLst>
      </pc:sldChg>
      <pc:sldChg chg="addSp add mod">
        <pc:chgData name="Melithical ." userId="7eefe818fa295732" providerId="LiveId" clId="{2005FB2C-F423-4D1C-9B31-9717704504BB}" dt="2026-02-03T20:16:18.015" v="377" actId="22"/>
        <pc:sldMkLst>
          <pc:docMk/>
          <pc:sldMk cId="1052793652" sldId="5638"/>
        </pc:sldMkLst>
        <pc:picChg chg="add">
          <ac:chgData name="Melithical ." userId="7eefe818fa295732" providerId="LiveId" clId="{2005FB2C-F423-4D1C-9B31-9717704504BB}" dt="2026-02-03T20:16:18.015" v="377" actId="22"/>
          <ac:picMkLst>
            <pc:docMk/>
            <pc:sldMk cId="1052793652" sldId="5638"/>
            <ac:picMk id="3" creationId="{DFEF215C-E613-453A-36EB-6AD2C7C7FD40}"/>
          </ac:picMkLst>
        </pc:picChg>
      </pc:sldChg>
      <pc:sldChg chg="addSp add mod">
        <pc:chgData name="Melithical ." userId="7eefe818fa295732" providerId="LiveId" clId="{2005FB2C-F423-4D1C-9B31-9717704504BB}" dt="2026-02-03T20:16:39.068" v="379" actId="22"/>
        <pc:sldMkLst>
          <pc:docMk/>
          <pc:sldMk cId="3800923182" sldId="5639"/>
        </pc:sldMkLst>
        <pc:picChg chg="add">
          <ac:chgData name="Melithical ." userId="7eefe818fa295732" providerId="LiveId" clId="{2005FB2C-F423-4D1C-9B31-9717704504BB}" dt="2026-02-03T20:16:39.068" v="379" actId="22"/>
          <ac:picMkLst>
            <pc:docMk/>
            <pc:sldMk cId="3800923182" sldId="5639"/>
            <ac:picMk id="3" creationId="{993B10A9-87B2-15AD-639E-8BFADC1A3D20}"/>
          </ac:picMkLst>
        </pc:picChg>
      </pc:sldChg>
      <pc:sldChg chg="addSp add mod">
        <pc:chgData name="Melithical ." userId="7eefe818fa295732" providerId="LiveId" clId="{2005FB2C-F423-4D1C-9B31-9717704504BB}" dt="2026-02-03T20:17:04.218" v="381" actId="22"/>
        <pc:sldMkLst>
          <pc:docMk/>
          <pc:sldMk cId="871984746" sldId="5640"/>
        </pc:sldMkLst>
        <pc:picChg chg="add">
          <ac:chgData name="Melithical ." userId="7eefe818fa295732" providerId="LiveId" clId="{2005FB2C-F423-4D1C-9B31-9717704504BB}" dt="2026-02-03T20:17:04.218" v="381" actId="22"/>
          <ac:picMkLst>
            <pc:docMk/>
            <pc:sldMk cId="871984746" sldId="5640"/>
            <ac:picMk id="3" creationId="{B5B029A8-3F74-EFB4-B3A0-5410AF409885}"/>
          </ac:picMkLst>
        </pc:picChg>
      </pc:sldChg>
      <pc:sldChg chg="addSp add mod">
        <pc:chgData name="Melithical ." userId="7eefe818fa295732" providerId="LiveId" clId="{2005FB2C-F423-4D1C-9B31-9717704504BB}" dt="2026-02-03T20:10:46.309" v="351" actId="22"/>
        <pc:sldMkLst>
          <pc:docMk/>
          <pc:sldMk cId="2723851074" sldId="5641"/>
        </pc:sldMkLst>
        <pc:picChg chg="add">
          <ac:chgData name="Melithical ." userId="7eefe818fa295732" providerId="LiveId" clId="{2005FB2C-F423-4D1C-9B31-9717704504BB}" dt="2026-02-03T20:10:46.309" v="351" actId="22"/>
          <ac:picMkLst>
            <pc:docMk/>
            <pc:sldMk cId="2723851074" sldId="5641"/>
            <ac:picMk id="3" creationId="{DD0852ED-14F2-1615-CE3E-BDB715C8DE88}"/>
          </ac:picMkLst>
        </pc:picChg>
      </pc:sldChg>
      <pc:sldChg chg="addSp add mod ord">
        <pc:chgData name="Melithical ." userId="7eefe818fa295732" providerId="LiveId" clId="{2005FB2C-F423-4D1C-9B31-9717704504BB}" dt="2026-02-03T20:28:10.805" v="394"/>
        <pc:sldMkLst>
          <pc:docMk/>
          <pc:sldMk cId="2134268586" sldId="5642"/>
        </pc:sldMkLst>
        <pc:picChg chg="add">
          <ac:chgData name="Melithical ." userId="7eefe818fa295732" providerId="LiveId" clId="{2005FB2C-F423-4D1C-9B31-9717704504BB}" dt="2026-02-03T20:11:08.718" v="353" actId="22"/>
          <ac:picMkLst>
            <pc:docMk/>
            <pc:sldMk cId="2134268586" sldId="5642"/>
            <ac:picMk id="3" creationId="{940EC7A4-A1B3-5FED-E867-61565D5FA7BA}"/>
          </ac:picMkLst>
        </pc:picChg>
      </pc:sldChg>
      <pc:sldChg chg="addSp add mod">
        <pc:chgData name="Melithical ." userId="7eefe818fa295732" providerId="LiveId" clId="{2005FB2C-F423-4D1C-9B31-9717704504BB}" dt="2026-02-03T20:11:32.864" v="355" actId="22"/>
        <pc:sldMkLst>
          <pc:docMk/>
          <pc:sldMk cId="3342018297" sldId="5643"/>
        </pc:sldMkLst>
        <pc:picChg chg="add">
          <ac:chgData name="Melithical ." userId="7eefe818fa295732" providerId="LiveId" clId="{2005FB2C-F423-4D1C-9B31-9717704504BB}" dt="2026-02-03T20:11:32.864" v="355" actId="22"/>
          <ac:picMkLst>
            <pc:docMk/>
            <pc:sldMk cId="3342018297" sldId="5643"/>
            <ac:picMk id="3" creationId="{054E35D4-06FE-41A3-F8DB-9F38C0556DF0}"/>
          </ac:picMkLst>
        </pc:picChg>
      </pc:sldChg>
      <pc:sldChg chg="add">
        <pc:chgData name="Melithical ." userId="7eefe818fa295732" providerId="LiveId" clId="{2005FB2C-F423-4D1C-9B31-9717704504BB}" dt="2026-02-03T20:15:46.865" v="373"/>
        <pc:sldMkLst>
          <pc:docMk/>
          <pc:sldMk cId="2720657839" sldId="5644"/>
        </pc:sldMkLst>
      </pc:sldChg>
      <pc:sldChg chg="add">
        <pc:chgData name="Melithical ." userId="7eefe818fa295732" providerId="LiveId" clId="{2005FB2C-F423-4D1C-9B31-9717704504BB}" dt="2026-02-03T20:15:46.865" v="373"/>
        <pc:sldMkLst>
          <pc:docMk/>
          <pc:sldMk cId="3766697128" sldId="5645"/>
        </pc:sldMkLst>
      </pc:sldChg>
      <pc:sldChg chg="add">
        <pc:chgData name="Melithical ." userId="7eefe818fa295732" providerId="LiveId" clId="{2005FB2C-F423-4D1C-9B31-9717704504BB}" dt="2026-02-03T20:15:46.865" v="373"/>
        <pc:sldMkLst>
          <pc:docMk/>
          <pc:sldMk cId="1659472144" sldId="5646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958250386" sldId="5647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1714039860" sldId="5648"/>
        </pc:sldMkLst>
      </pc:sldChg>
      <pc:sldChg chg="addSp delSp add mod">
        <pc:chgData name="Melithical ." userId="7eefe818fa295732" providerId="LiveId" clId="{2005FB2C-F423-4D1C-9B31-9717704504BB}" dt="2026-02-03T20:26:57.272" v="389" actId="22"/>
        <pc:sldMkLst>
          <pc:docMk/>
          <pc:sldMk cId="2326638936" sldId="5649"/>
        </pc:sldMkLst>
        <pc:spChg chg="add del">
          <ac:chgData name="Melithical ." userId="7eefe818fa295732" providerId="LiveId" clId="{2005FB2C-F423-4D1C-9B31-9717704504BB}" dt="2026-02-03T20:26:57.272" v="389" actId="22"/>
          <ac:spMkLst>
            <pc:docMk/>
            <pc:sldMk cId="2326638936" sldId="5649"/>
            <ac:spMk id="4" creationId="{47F4A959-7CC7-7F98-DB21-3ED3451DCD7A}"/>
          </ac:spMkLst>
        </pc:spChg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450451749" sldId="5650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360534316" sldId="5651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446235566" sldId="5652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41527816" sldId="5653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598143205" sldId="5654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1471546279" sldId="5655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1244380862" sldId="5656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1905428128" sldId="5657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919967235" sldId="5658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1144717052" sldId="5659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867538799" sldId="5660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798056659" sldId="5661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01014019" sldId="5662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1427054461" sldId="5663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812602842" sldId="5664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676149737" sldId="5665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311139782" sldId="5666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574951891" sldId="5667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929217754" sldId="5668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790374853" sldId="5669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1444787799" sldId="5670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439063172" sldId="5671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081273362" sldId="5672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243011370" sldId="5673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676379724" sldId="5674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546680185" sldId="5675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1250988450" sldId="5676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533736588" sldId="5677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271405771" sldId="5678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112406477" sldId="5679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522760304" sldId="5680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500427158" sldId="5681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832218567" sldId="5682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308989485" sldId="5683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837883439" sldId="5684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1791791069" sldId="5685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704810286" sldId="5686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589967712" sldId="5687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779707473" sldId="5688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486106519" sldId="5689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475211343" sldId="5690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779492604" sldId="5691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473865596" sldId="5692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1083261051" sldId="5693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1518839864" sldId="5694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317507704" sldId="5695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3098580149" sldId="5696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854231477" sldId="5697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05943592" sldId="5698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596333725" sldId="5699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2197584010" sldId="5700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1342856429" sldId="5701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811915683" sldId="5702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401987879" sldId="5703"/>
        </pc:sldMkLst>
      </pc:sldChg>
      <pc:sldChg chg="add">
        <pc:chgData name="Melithical ." userId="7eefe818fa295732" providerId="LiveId" clId="{2005FB2C-F423-4D1C-9B31-9717704504BB}" dt="2026-02-03T20:26:18.587" v="383"/>
        <pc:sldMkLst>
          <pc:docMk/>
          <pc:sldMk cId="527092381" sldId="5704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1997202422" sldId="5705"/>
        </pc:sldMkLst>
      </pc:sldChg>
      <pc:sldChg chg="add del">
        <pc:chgData name="Melithical ." userId="7eefe818fa295732" providerId="LiveId" clId="{2005FB2C-F423-4D1C-9B31-9717704504BB}" dt="2026-02-03T20:28:06.378" v="392" actId="47"/>
        <pc:sldMkLst>
          <pc:docMk/>
          <pc:sldMk cId="3860489618" sldId="5705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889431608" sldId="5706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3926229971" sldId="5706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46075119" sldId="5707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4059974801" sldId="5707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88278420" sldId="5708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2063404849" sldId="5708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067002094" sldId="5709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3162384241" sldId="5709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998534127" sldId="5710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2901545341" sldId="5710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533900596" sldId="5711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2456297581" sldId="5711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765342726" sldId="5712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1974566384" sldId="5712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232871719" sldId="5713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108405881" sldId="5713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1069329263" sldId="5714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4032185355" sldId="5714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218172226" sldId="5715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3028552097" sldId="5715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1088132398" sldId="5716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189097931" sldId="5716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779651275" sldId="5717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3214997074" sldId="5717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647937048" sldId="5718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1172103678" sldId="5718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088043200" sldId="5719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3772890667" sldId="5719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499311650" sldId="5720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3809954489" sldId="5720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3085719377" sldId="5721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941166944" sldId="5721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523675889" sldId="5722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154360249" sldId="5722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995923429" sldId="5723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286306029" sldId="5723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207341355" sldId="5724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622744914" sldId="5724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1104420554" sldId="5725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193037621" sldId="5725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035188451" sldId="5726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2314946771" sldId="5726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46324385" sldId="5727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4218625935" sldId="5727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4097390064" sldId="5728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4240484986" sldId="5728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1708231160" sldId="5729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144486873" sldId="5729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1261165642" sldId="5730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725102955" sldId="5730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811530867" sldId="5731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3049014175" sldId="5731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1865389392" sldId="5732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007901321" sldId="5732"/>
        </pc:sldMkLst>
      </pc:sldChg>
      <pc:sldChg chg="add">
        <pc:chgData name="Melithical ." userId="7eefe818fa295732" providerId="LiveId" clId="{2005FB2C-F423-4D1C-9B31-9717704504BB}" dt="2026-02-03T20:28:45.317" v="395"/>
        <pc:sldMkLst>
          <pc:docMk/>
          <pc:sldMk cId="1844476625" sldId="5733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081370067" sldId="5733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136755582" sldId="5734"/>
        </pc:sldMkLst>
      </pc:sldChg>
      <pc:sldChg chg="add del">
        <pc:chgData name="Melithical ." userId="7eefe818fa295732" providerId="LiveId" clId="{2005FB2C-F423-4D1C-9B31-9717704504BB}" dt="2026-02-03T20:29:26.039" v="397" actId="47"/>
        <pc:sldMkLst>
          <pc:docMk/>
          <pc:sldMk cId="2684403808" sldId="5734"/>
        </pc:sldMkLst>
      </pc:sldChg>
      <pc:sldChg chg="add">
        <pc:chgData name="Melithical ." userId="7eefe818fa295732" providerId="LiveId" clId="{2005FB2C-F423-4D1C-9B31-9717704504BB}" dt="2026-02-03T20:29:54.876" v="425"/>
        <pc:sldMkLst>
          <pc:docMk/>
          <pc:sldMk cId="2732796575" sldId="5734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4175056504" sldId="5735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402041798" sldId="5736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893730281" sldId="5737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743322647" sldId="5738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554827507" sldId="5739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8369218" sldId="5740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662782153" sldId="5741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4245642719" sldId="5742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90282632" sldId="5743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671132255" sldId="5744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82856329" sldId="5745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670495552" sldId="5746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224397873" sldId="5747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77784692" sldId="5748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804181911" sldId="5749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260640140" sldId="5750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689542682" sldId="5751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829586440" sldId="5752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200283668" sldId="5753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458783374" sldId="5754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737871917" sldId="5755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730872117" sldId="5756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841181423" sldId="5757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647874853" sldId="5758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589718988" sldId="5759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1694966333" sldId="5760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572602854" sldId="5761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956644721" sldId="5762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2548063583" sldId="5763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926201348" sldId="5764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4268829146" sldId="5765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888797474" sldId="5766"/>
        </pc:sldMkLst>
      </pc:sldChg>
      <pc:sldChg chg="add del setBg">
        <pc:chgData name="Melithical ." userId="7eefe818fa295732" providerId="LiveId" clId="{2005FB2C-F423-4D1C-9B31-9717704504BB}" dt="2026-02-03T20:26:39.772" v="386"/>
        <pc:sldMkLst>
          <pc:docMk/>
          <pc:sldMk cId="3790699062" sldId="5767"/>
        </pc:sldMkLst>
      </pc:sldChg>
      <pc:sldMasterChg chg="del delSldLayout">
        <pc:chgData name="Melithical ." userId="7eefe818fa295732" providerId="LiveId" clId="{2005FB2C-F423-4D1C-9B31-9717704504BB}" dt="2026-02-03T20:27:51.532" v="391" actId="47"/>
        <pc:sldMasterMkLst>
          <pc:docMk/>
          <pc:sldMasterMk cId="2399649016" sldId="2147483660"/>
        </pc:sldMasterMkLst>
        <pc:sldLayoutChg chg="del">
          <pc:chgData name="Melithical ." userId="7eefe818fa295732" providerId="LiveId" clId="{2005FB2C-F423-4D1C-9B31-9717704504BB}" dt="2026-02-03T20:27:51.532" v="391" actId="47"/>
          <pc:sldLayoutMkLst>
            <pc:docMk/>
            <pc:sldMasterMk cId="2399649016" sldId="2147483660"/>
            <pc:sldLayoutMk cId="1424318172" sldId="2147483661"/>
          </pc:sldLayoutMkLst>
        </pc:sldLayoutChg>
        <pc:sldLayoutChg chg="del">
          <pc:chgData name="Melithical ." userId="7eefe818fa295732" providerId="LiveId" clId="{2005FB2C-F423-4D1C-9B31-9717704504BB}" dt="2026-02-03T20:27:51.532" v="391" actId="47"/>
          <pc:sldLayoutMkLst>
            <pc:docMk/>
            <pc:sldMasterMk cId="2399649016" sldId="2147483660"/>
            <pc:sldLayoutMk cId="2228676629" sldId="2147483662"/>
          </pc:sldLayoutMkLst>
        </pc:sldLayoutChg>
        <pc:sldLayoutChg chg="del">
          <pc:chgData name="Melithical ." userId="7eefe818fa295732" providerId="LiveId" clId="{2005FB2C-F423-4D1C-9B31-9717704504BB}" dt="2026-02-03T20:27:51.532" v="391" actId="47"/>
          <pc:sldLayoutMkLst>
            <pc:docMk/>
            <pc:sldMasterMk cId="2399649016" sldId="2147483660"/>
            <pc:sldLayoutMk cId="2901639352" sldId="2147483663"/>
          </pc:sldLayoutMkLst>
        </pc:sldLayoutChg>
        <pc:sldLayoutChg chg="del">
          <pc:chgData name="Melithical ." userId="7eefe818fa295732" providerId="LiveId" clId="{2005FB2C-F423-4D1C-9B31-9717704504BB}" dt="2026-02-03T20:27:51.532" v="391" actId="47"/>
          <pc:sldLayoutMkLst>
            <pc:docMk/>
            <pc:sldMasterMk cId="2399649016" sldId="2147483660"/>
            <pc:sldLayoutMk cId="594845398" sldId="2147483664"/>
          </pc:sldLayoutMkLst>
        </pc:sldLayoutChg>
        <pc:sldLayoutChg chg="del">
          <pc:chgData name="Melithical ." userId="7eefe818fa295732" providerId="LiveId" clId="{2005FB2C-F423-4D1C-9B31-9717704504BB}" dt="2026-02-03T20:27:51.532" v="391" actId="47"/>
          <pc:sldLayoutMkLst>
            <pc:docMk/>
            <pc:sldMasterMk cId="2399649016" sldId="2147483660"/>
            <pc:sldLayoutMk cId="2965853128" sldId="2147483665"/>
          </pc:sldLayoutMkLst>
        </pc:sldLayoutChg>
        <pc:sldLayoutChg chg="del">
          <pc:chgData name="Melithical ." userId="7eefe818fa295732" providerId="LiveId" clId="{2005FB2C-F423-4D1C-9B31-9717704504BB}" dt="2026-02-03T20:27:51.532" v="391" actId="47"/>
          <pc:sldLayoutMkLst>
            <pc:docMk/>
            <pc:sldMasterMk cId="2399649016" sldId="2147483660"/>
            <pc:sldLayoutMk cId="78310956" sldId="2147483666"/>
          </pc:sldLayoutMkLst>
        </pc:sldLayoutChg>
        <pc:sldLayoutChg chg="del">
          <pc:chgData name="Melithical ." userId="7eefe818fa295732" providerId="LiveId" clId="{2005FB2C-F423-4D1C-9B31-9717704504BB}" dt="2026-02-03T20:27:51.532" v="391" actId="47"/>
          <pc:sldLayoutMkLst>
            <pc:docMk/>
            <pc:sldMasterMk cId="2399649016" sldId="2147483660"/>
            <pc:sldLayoutMk cId="40847014" sldId="2147483667"/>
          </pc:sldLayoutMkLst>
        </pc:sldLayoutChg>
        <pc:sldLayoutChg chg="del">
          <pc:chgData name="Melithical ." userId="7eefe818fa295732" providerId="LiveId" clId="{2005FB2C-F423-4D1C-9B31-9717704504BB}" dt="2026-02-03T20:27:51.532" v="391" actId="47"/>
          <pc:sldLayoutMkLst>
            <pc:docMk/>
            <pc:sldMasterMk cId="2399649016" sldId="2147483660"/>
            <pc:sldLayoutMk cId="2878484571" sldId="2147483668"/>
          </pc:sldLayoutMkLst>
        </pc:sldLayoutChg>
        <pc:sldLayoutChg chg="del">
          <pc:chgData name="Melithical ." userId="7eefe818fa295732" providerId="LiveId" clId="{2005FB2C-F423-4D1C-9B31-9717704504BB}" dt="2026-02-03T20:27:51.532" v="391" actId="47"/>
          <pc:sldLayoutMkLst>
            <pc:docMk/>
            <pc:sldMasterMk cId="2399649016" sldId="2147483660"/>
            <pc:sldLayoutMk cId="2502248756" sldId="2147483669"/>
          </pc:sldLayoutMkLst>
        </pc:sldLayoutChg>
        <pc:sldLayoutChg chg="del">
          <pc:chgData name="Melithical ." userId="7eefe818fa295732" providerId="LiveId" clId="{2005FB2C-F423-4D1C-9B31-9717704504BB}" dt="2026-02-03T20:27:51.532" v="391" actId="47"/>
          <pc:sldLayoutMkLst>
            <pc:docMk/>
            <pc:sldMasterMk cId="2399649016" sldId="2147483660"/>
            <pc:sldLayoutMk cId="1625238230" sldId="2147483670"/>
          </pc:sldLayoutMkLst>
        </pc:sldLayoutChg>
        <pc:sldLayoutChg chg="del">
          <pc:chgData name="Melithical ." userId="7eefe818fa295732" providerId="LiveId" clId="{2005FB2C-F423-4D1C-9B31-9717704504BB}" dt="2026-02-03T20:27:51.532" v="391" actId="47"/>
          <pc:sldLayoutMkLst>
            <pc:docMk/>
            <pc:sldMasterMk cId="2399649016" sldId="2147483660"/>
            <pc:sldLayoutMk cId="1273311011" sldId="2147483671"/>
          </pc:sldLayoutMkLst>
        </pc:sldLayoutChg>
      </pc:sldMasterChg>
      <pc:sldMasterChg chg="del delSldLayout">
        <pc:chgData name="Melithical ." userId="7eefe818fa295732" providerId="LiveId" clId="{2005FB2C-F423-4D1C-9B31-9717704504BB}" dt="2026-02-03T20:15:51.877" v="375" actId="47"/>
        <pc:sldMasterMkLst>
          <pc:docMk/>
          <pc:sldMasterMk cId="4003932106" sldId="2147483672"/>
        </pc:sldMasterMkLst>
        <pc:sldLayoutChg chg="del">
          <pc:chgData name="Melithical ." userId="7eefe818fa295732" providerId="LiveId" clId="{2005FB2C-F423-4D1C-9B31-9717704504BB}" dt="2026-02-03T20:15:51.877" v="375" actId="47"/>
          <pc:sldLayoutMkLst>
            <pc:docMk/>
            <pc:sldMasterMk cId="4003932106" sldId="2147483672"/>
            <pc:sldLayoutMk cId="2928179452" sldId="2147483673"/>
          </pc:sldLayoutMkLst>
        </pc:sldLayoutChg>
        <pc:sldLayoutChg chg="del">
          <pc:chgData name="Melithical ." userId="7eefe818fa295732" providerId="LiveId" clId="{2005FB2C-F423-4D1C-9B31-9717704504BB}" dt="2026-02-03T20:15:51.877" v="375" actId="47"/>
          <pc:sldLayoutMkLst>
            <pc:docMk/>
            <pc:sldMasterMk cId="4003932106" sldId="2147483672"/>
            <pc:sldLayoutMk cId="513781386" sldId="2147483674"/>
          </pc:sldLayoutMkLst>
        </pc:sldLayoutChg>
        <pc:sldLayoutChg chg="del">
          <pc:chgData name="Melithical ." userId="7eefe818fa295732" providerId="LiveId" clId="{2005FB2C-F423-4D1C-9B31-9717704504BB}" dt="2026-02-03T20:15:51.877" v="375" actId="47"/>
          <pc:sldLayoutMkLst>
            <pc:docMk/>
            <pc:sldMasterMk cId="4003932106" sldId="2147483672"/>
            <pc:sldLayoutMk cId="1199183585" sldId="2147483675"/>
          </pc:sldLayoutMkLst>
        </pc:sldLayoutChg>
        <pc:sldLayoutChg chg="del">
          <pc:chgData name="Melithical ." userId="7eefe818fa295732" providerId="LiveId" clId="{2005FB2C-F423-4D1C-9B31-9717704504BB}" dt="2026-02-03T20:15:51.877" v="375" actId="47"/>
          <pc:sldLayoutMkLst>
            <pc:docMk/>
            <pc:sldMasterMk cId="4003932106" sldId="2147483672"/>
            <pc:sldLayoutMk cId="4234301229" sldId="2147483676"/>
          </pc:sldLayoutMkLst>
        </pc:sldLayoutChg>
        <pc:sldLayoutChg chg="del">
          <pc:chgData name="Melithical ." userId="7eefe818fa295732" providerId="LiveId" clId="{2005FB2C-F423-4D1C-9B31-9717704504BB}" dt="2026-02-03T20:15:51.877" v="375" actId="47"/>
          <pc:sldLayoutMkLst>
            <pc:docMk/>
            <pc:sldMasterMk cId="4003932106" sldId="2147483672"/>
            <pc:sldLayoutMk cId="390918551" sldId="2147483677"/>
          </pc:sldLayoutMkLst>
        </pc:sldLayoutChg>
        <pc:sldLayoutChg chg="del">
          <pc:chgData name="Melithical ." userId="7eefe818fa295732" providerId="LiveId" clId="{2005FB2C-F423-4D1C-9B31-9717704504BB}" dt="2026-02-03T20:15:51.877" v="375" actId="47"/>
          <pc:sldLayoutMkLst>
            <pc:docMk/>
            <pc:sldMasterMk cId="4003932106" sldId="2147483672"/>
            <pc:sldLayoutMk cId="2347011560" sldId="2147483678"/>
          </pc:sldLayoutMkLst>
        </pc:sldLayoutChg>
        <pc:sldLayoutChg chg="del">
          <pc:chgData name="Melithical ." userId="7eefe818fa295732" providerId="LiveId" clId="{2005FB2C-F423-4D1C-9B31-9717704504BB}" dt="2026-02-03T20:15:51.877" v="375" actId="47"/>
          <pc:sldLayoutMkLst>
            <pc:docMk/>
            <pc:sldMasterMk cId="4003932106" sldId="2147483672"/>
            <pc:sldLayoutMk cId="2681404829" sldId="2147483679"/>
          </pc:sldLayoutMkLst>
        </pc:sldLayoutChg>
        <pc:sldLayoutChg chg="del">
          <pc:chgData name="Melithical ." userId="7eefe818fa295732" providerId="LiveId" clId="{2005FB2C-F423-4D1C-9B31-9717704504BB}" dt="2026-02-03T20:15:51.877" v="375" actId="47"/>
          <pc:sldLayoutMkLst>
            <pc:docMk/>
            <pc:sldMasterMk cId="4003932106" sldId="2147483672"/>
            <pc:sldLayoutMk cId="4039772645" sldId="2147483680"/>
          </pc:sldLayoutMkLst>
        </pc:sldLayoutChg>
        <pc:sldLayoutChg chg="del">
          <pc:chgData name="Melithical ." userId="7eefe818fa295732" providerId="LiveId" clId="{2005FB2C-F423-4D1C-9B31-9717704504BB}" dt="2026-02-03T20:15:51.877" v="375" actId="47"/>
          <pc:sldLayoutMkLst>
            <pc:docMk/>
            <pc:sldMasterMk cId="4003932106" sldId="2147483672"/>
            <pc:sldLayoutMk cId="3959472240" sldId="2147483681"/>
          </pc:sldLayoutMkLst>
        </pc:sldLayoutChg>
        <pc:sldLayoutChg chg="del">
          <pc:chgData name="Melithical ." userId="7eefe818fa295732" providerId="LiveId" clId="{2005FB2C-F423-4D1C-9B31-9717704504BB}" dt="2026-02-03T20:15:51.877" v="375" actId="47"/>
          <pc:sldLayoutMkLst>
            <pc:docMk/>
            <pc:sldMasterMk cId="4003932106" sldId="2147483672"/>
            <pc:sldLayoutMk cId="1555758062" sldId="2147483682"/>
          </pc:sldLayoutMkLst>
        </pc:sldLayoutChg>
        <pc:sldLayoutChg chg="del">
          <pc:chgData name="Melithical ." userId="7eefe818fa295732" providerId="LiveId" clId="{2005FB2C-F423-4D1C-9B31-9717704504BB}" dt="2026-02-03T20:15:51.877" v="375" actId="47"/>
          <pc:sldLayoutMkLst>
            <pc:docMk/>
            <pc:sldMasterMk cId="4003932106" sldId="2147483672"/>
            <pc:sldLayoutMk cId="3007720495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656BE-39A1-4D4E-9A74-1F05301B423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43223-4ED1-405E-B2E2-11AD17B83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9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139 :  # 1  of 2010 Kidase book : last update on 03Feb2026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68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D5D6C-7C73-2AC5-FCED-7DE07D978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981F15-374C-8A55-4C92-301EBC16A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793068-65FB-CD38-5087-EB66A8C13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81886-DBD0-52D1-892B-A2E4FE2726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703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E96A9-C1F8-77B9-9857-92FCD506F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68EDF3-9371-B7F1-4DC5-AF72101A4A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261C04-048A-A876-58A6-A665498AC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D2143-5950-69B8-A409-09EFC97DC2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02684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D9BF1-9D7B-4698-13DA-B721245D7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B023A0-5B44-5D5B-A008-4ACE73300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16F379-BF14-F57F-CB13-9522A968E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19179-7E74-942E-E153-0347832E3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62382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6673A-1EEA-4535-C10C-1C8524752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3F1203-30B6-F3D5-D5A2-B535ED8F5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703FB3-3C6A-5AD6-D914-212FAB250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08531-F360-8BCC-90CF-F216EEDFE9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6568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57D9A-D14D-2814-1FDD-129EE2379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4292A0-B7D1-96C3-3E7A-53A23CB90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25974A-5340-F94E-9146-7E6B749F1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F23BE-F6B6-ED19-E19A-DFF5E3BCB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4358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3A88D-E991-6C87-FDC9-2FF9DA6A3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3ACE9D-71FC-13E9-9D1F-C978E318A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D463F7-206E-2DEE-DE08-8E1B15E4D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7960C-EDF0-81EC-C950-175718829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31365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E5C41-8F8E-F5F1-7876-2FB55E7C3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184FC3-D994-3666-3993-BDB5505562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5EF33A-1371-9C58-8B16-F68286CED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B1D1A-28AC-D25D-5708-2CFC98CA1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69145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06D74-821A-0082-0B30-6BB1ACC8D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C7EB6-D52C-12BB-BC43-38FAFAF25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754EC2-8898-A588-ABBF-768A413AC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E9FAC-C3FB-CD43-C91D-F718B5A29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45674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FEEBC-7FBB-EE61-7A53-2F176F954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27EBB6-FDB9-B2AB-DD52-0589DD858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3EE07B-FAA6-5EF3-4E6C-7E311B65B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B47B6-2D21-1AB8-FD59-A2B22AC5B4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97581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FD969-EE48-FB99-DBDB-F78D96F69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8D815-70EF-7828-ED73-FBFE36473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BA5F67-85B5-FC58-D0BE-D346593C6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FA9FF-516B-8F5B-E6F9-D7432A51C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4061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2B282-716F-CC6B-A05F-13D5EBB2C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64669D-D7AF-DC4B-C5AF-555C07574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22E4CC-3369-2410-C95B-5671C150D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89DCD-918B-8726-ED60-8AF2EF3F9B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043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038F8-28CC-4A1E-407E-5AD47AE94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905C16-69F5-0D04-F6BC-1FAD855B1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F1FB4-0BFD-B38A-5827-CC17EE376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3A7CD-59B3-A9E7-57FD-32D23FA6B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7955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E610E-A24F-7F14-FD40-DF4CBF5B0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4AA3D7-76E8-5850-9169-E9C11AAF4E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E60CDD-CBB7-9BC5-8D6F-0D1FD89AA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567B0-4E5E-4D23-A650-6E4800B268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5131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66AA-255F-DFE7-62FE-908733F6E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43D62D-78A8-7DD1-A6FA-BD915DDD0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F7C0F7-DA9F-2EC6-9109-5C32D2A48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23D90-12C4-AC4F-5E0A-1230E30AE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33325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0084B-7A39-E3D0-3546-266461581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08FB81-CCD9-C996-06B6-618762F51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5B4D4B-6BC1-A202-E884-0EFD94BD1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1FBA0-8234-1B90-1EC1-82E90EA2D3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79292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8E044-942D-A511-A5AF-F2A33E1EA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434EA0-F979-3AD6-1AF5-01928D7DB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6C9ACD-58C6-4AF4-35D9-A32EEBB95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9470A-BD43-1411-2DA0-37309ACBF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62887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829AB-7D55-2F66-FB4D-9DA04ACD0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C376E-11C7-A2D7-E1AC-FFA2C93DD1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4CD496-EC55-FC3B-F2DD-D68D247F3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EC0AD-1ECE-1F1A-3DE9-95FA30ADA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12445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B4D45-EC6C-ACE6-B109-903D6CF04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EC1032-DCE7-159F-FD15-1BEE8A8BD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919E57-80D8-AD4A-02CA-F00BD7CA5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AA478-2D13-012B-C0AF-D72ACFF3E1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72752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F27CC-7B83-1306-F2EE-5F5BB4DE0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48E839-1387-964F-0AD0-FBEA2C037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38B19-F9ED-1003-6726-4933874EC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B29EB-6EE1-EEC4-6890-AB3244F24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1973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142D1-7592-B89F-8634-08D8ADCFD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257919-6EE9-29DC-F4B6-EAE1CECC95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56380F-0C86-9952-E53A-D408BA6F00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031C1-7826-1B76-C873-DDA7EFDEF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46975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136EA-90E8-095B-6D2B-5B868FABB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888E2-13CD-15BF-5729-89CAA1E14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E8342-6C89-B460-CF1F-1E05D4C4E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EF823-9157-8BE8-1F80-EC8EB87BB3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86940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C9C61-0905-4BF1-C380-8DC5A7C90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D0F9C4-4F06-7693-15CE-E961CB13B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84ECEA-E051-71BE-76A4-264EEA4BB1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74CBB-06D0-BABB-EB35-00418F5CB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66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A83BD-B45D-BC98-8CE2-D625B6430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E5A9F4-2045-A948-E4B8-8D6D0E684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1558B8-6F0D-D63C-4F54-FD85F8373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4F83C-327E-B059-6EA7-3019C01298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434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8D536-1B7D-2A55-D642-883085BE4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B32278-7CF4-60B4-50A3-55CC34EC7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DA749-7B7A-A226-0E29-AB1D1D48C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074EC-AE8A-DCE0-60F2-84A41666A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54447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8648E-06FC-1AE6-5825-43BF2FBFE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BCB4D8-3260-4AE2-4C32-2B279F601E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CDE9A1-22AA-AC21-C0B2-2C441F36F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DA950-27A5-C94D-8E70-22D7ABD197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084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B1A0B-98A6-0F8C-DB1A-C63D09D6C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218DF0-18E9-16F9-C9AD-61AC60ED5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BA163D-7174-E889-D281-9DCCD2570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C68BE-DA86-C9F4-1911-059842D3D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44974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D0A0C-ECF1-F807-A7B3-350B6EDB0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AE0EB-75A8-E67C-A0A8-F21E9285E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549C2B-B09F-89FD-8051-4598E1C92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94A30-7022-451C-446D-8EB501569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31895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6AEAA-2AD2-F356-3550-6FB562485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50D795-1FFB-12B1-0955-63978C518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0438FF-4302-42BB-A6EF-64A9C5F42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86D84-3D3C-C23E-3EAC-64DD0D21A5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646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AF24D-35B5-D482-7D0A-2FC0FA120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89923D-A03F-164B-9FCF-CC369A73F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7AEF19-40C5-3477-4027-0DE2F98E5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A93D4-D95D-D146-D3ED-A1F081E11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8189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B6DC2-94CE-7A37-D824-90A397CEB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D43B91-D151-41FB-73A6-E1E0BEECF8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6E9311-6591-9066-4645-A6659A9AE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CF650-F5AF-66E1-198F-0BBE69514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27452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1FE6F-F9C6-BF0A-DECA-77F9DE562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B044A-691F-30FB-7220-592CAB1B2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5CE4B1-C943-86A4-5EFE-AA8EB130C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A2A7B-6D45-558C-7DB0-325C1F938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37409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1433D-8DEF-67E7-D502-8334CA819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4411C-D195-4266-8F52-732EAE6B0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DFF826-8CCC-018F-A323-FC03FB2A0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AD7B4-3E57-29FA-E614-8FC04E963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48668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912CD-0EE1-C0E5-BC0F-AC60DE789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5F243E-E7E0-3E7D-9FB5-91725557B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600E6D-CFF1-B63F-F92A-9EDA6FBB0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809E8-F886-94A5-D9F5-F53C3D32D8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21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BF310-BC60-377F-5AEF-C096CBA67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EDB06D-2128-70D0-EA61-1E7880020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87CCAE-7FF2-110D-3CDF-BD421896A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EB26D-3750-5775-3E94-4B1C9A739F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1296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422BA-2EDD-B308-B4DD-C1CA7983A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B1AEEB-63B2-2988-1B8D-888F78B2D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FCBC9C-3A9E-17FB-CBE8-B26238079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FDFDB-020E-238D-EB33-8D2C1C244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463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0B93F-E444-F4E2-A087-3D0E9BF21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AF70B1-E183-B4F1-DC2F-55495DE54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C26473-1E1C-D1C9-CC40-3A5A73FF5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58AF1-83DD-1039-9451-9BD3A7A3E2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57289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49440-1571-5F6B-8C00-79CF96969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B50F07-D5DD-1A27-6022-16354FE1C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473211-2C2D-FED8-D039-586314AF0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AFCD3-3500-7441-25D2-42A6101C6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3528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E2084-CEB3-54E8-7206-AF5F53844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BB747-D5F2-DFB4-5D95-BF9377D3D2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D8E13-57C9-49EC-E795-2F7EC2009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952E5-D44B-F29B-FB23-B6E84E98E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412413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81D24-911F-747C-F961-D8801EEB3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089071-DF15-39E0-2178-5288C23D0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181561-5755-68D6-4044-4B5EE3C2F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59D8D-532E-95F3-DF08-89F3B8267A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427653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14FEF-7BB5-87E5-4F00-37C67904E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7F1DA0-E83C-0096-1406-B21038651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419F32-F7AD-0CA7-A011-4E15C3947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0F227-DF03-9B98-CA04-74ACBD3ACC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31347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B80E6-F03D-5858-E1EE-768EF264E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40F252-29ED-4E56-9899-DFE4A1F49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F5D0C3-E8CE-912F-08ED-B5EE46224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A0109-2A9F-1011-F5E8-A472AF530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46073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D93BC-4C08-6328-A020-7C3C6E1A6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580622-E781-8697-1AF3-34CD7AC06F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47602-E8DE-7388-1AB1-ED3BA1E3B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6867C-08F6-AAC0-2E68-A8BF60960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33674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97E44-42DB-D1E2-312A-A2A6F45EA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C904D0-91EB-78B6-8D76-275A7F90FE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5477B2-7642-5629-0873-EFD12F3EDB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29D9B-C2D0-0D87-CAD8-21A80C935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1123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5792E-C311-4BF8-6F49-E7481B875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8B6454-9995-787F-44C9-4FCF19F36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CF744-D4B6-3CB5-AE66-DEDAE91A4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68238-C04D-07E4-3A85-2964CDC22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139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BE4D-C01E-8E1D-A98F-88E24F09B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549EDA-2E46-ED5A-B303-57A07CE81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37B412-E3AF-4056-F05D-D8E95272A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61F6D-6306-19A5-5799-F98EAAAF1D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8123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19F6C-B298-24B0-CA77-874E6603A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344E61-19C6-86F2-0346-B4B059B39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805D89-40F9-A5AB-8BE0-ECBD76BDD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FF1C9-C849-5111-CE75-27FFA53DB7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80832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9AAC9-F11C-3818-33E9-C0F136F49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318BBE-AF82-D93F-7FB2-C2E13BB37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CA1165-A4DF-FC2D-87BA-7A81404C5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A8DBB-EB40-7352-2031-0451557548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466659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8D1AA-F7E5-F534-56CF-AD9CC8560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145EF6-F5A7-8CA5-823B-B5143FA6B4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DA17F1-9393-C12D-5012-B9AEF839D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4E48F-4B22-D487-A92E-66A0B12AB5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95291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932C3-CCE1-B3D9-13E9-CF9B4E378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CA0EA1-CF7B-A6C0-C016-2294565BD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9AE489-D422-D2D7-ED68-BDA720C77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97808-94EB-FA37-1691-50ABABA259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96327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5F5F0-4F1C-161F-4449-85CE37DD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6285FB-63A0-3BC7-4A13-B73CD274D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078E0-4156-8BCD-42BA-79E0F3857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68306-ACDE-72CD-3B4F-2E3711872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3153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A2E3A-063D-5C0E-9686-C05A4FC4B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E2260C-F178-46CA-D5F7-81A0D615A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5648C0-5A58-7229-B662-8160074B9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8CAE4-F175-8D1F-AF1F-A0372086F1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57293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87BE8-100E-1C9E-903F-9E629AE4A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ECDC64-2F9D-1E41-0185-FCFD83138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1C280-3028-0609-D4C2-2571C1BC1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93343-BC8B-4D41-C462-5EEC52CC0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2072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E22B6-3A9B-C071-1319-297DEEE0E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98283E-A949-1AC6-9131-2E334BE04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712C55-0D11-EA0D-5912-70B74C3EB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E6625-0FDF-1E2D-A99C-AF199BF32E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277009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AAC2D-81CA-36C8-BA4C-2C4FA9697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74B653-A491-F019-6034-9BABDDDD9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EC48D-383C-9820-6F67-BC8DBBA74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9A6BD-4828-1E5E-CBE9-7E2129B96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64354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17EDD-3B95-D684-6593-4DE5132FD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97B633-14FA-9CA8-52BE-610124643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EEDA70-C42A-E39E-A049-C299108B9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F2CC9-DC8D-574B-6660-87711D3523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805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0CF66-600A-4D1D-1871-B5496FC0B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7FF896-A061-1611-3915-BE2DD129B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2CD250-A85E-F71C-3D75-17B95A24E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90DF8-E4F8-6689-E99E-0D0BDA292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4764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5A646-E5FC-0556-F241-4276C5919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269B8D-F167-750A-853A-2C4910A1CA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7AFF27-0D6F-9221-7C68-643DDCB58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A90A6-C570-5BF0-B2B7-D71EF7042C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2030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C522E-89A8-0765-AE4D-BCE83F43B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553F4B-148E-8A43-F83B-1E43CED16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F986AC-A423-9CF4-05F3-3FEBBC971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57E46-2D37-1519-15E6-9A52261BD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729483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A8A0D-2E30-86E2-B1B2-62ECA8160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B8E363-A105-E9BC-CAE7-554F8BADC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E3FC5E-D513-0FB2-16F2-5C2F93CBDE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D2A40-D28A-4D12-1B37-016DD8A03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260360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DD1CE-853E-DFD1-810F-42468F90A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58449E-2143-C7B6-EDB6-E635A4E84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2AA82F-BFD9-BF22-E66E-A47380D90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101-138 :  # 1 - 170 of Kidase book of 2010  ~last update 01Feb2026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FB826-6AF3-3C7A-DF46-1527ED7F5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80393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5320B-5D7F-5874-E2B9-65B33AE6C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7CAB00-8630-C730-C95B-967494C8A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976A6C-34BE-C3E7-4273-A53874864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BE4C4-814B-A413-9651-793B972F6F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18255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4A826-BD4A-8578-6A23-B511B518B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6CC33B-488E-A183-087E-B41CFB1071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E0D890-7CB2-26D2-D8FF-0DCCDD27A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A22C8-3E63-66C1-5B64-92BF3BEF41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2232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42183-F42C-7D24-9264-011F9ED99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D4BE61-8934-5136-81AA-9EEADDBFD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55124E-6804-7D4C-7261-D4D1AF8D10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461CC-6AB0-5204-2A62-57FB373B7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01577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685DD-D3CA-84E1-73E9-1B75295E0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F0198F-8604-959F-A344-A77D694C2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ABB26C-DB01-566D-F942-71DD97FE0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92F42-6EE4-9E42-1BAD-7BEF00AD1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624788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14AEE-109A-6DA8-411D-C1FDD8B09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D14D25-0D33-527E-EEB3-EADBB83FD6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E4C71-DF31-F0A5-F411-0E5AF0FDA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2BDC2-B742-EA4C-E986-9E83B4F0ED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68469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A438-C6DB-2F26-A459-8A1E946F6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6C98E2-A580-6096-F118-0534EDA73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496B1-486C-5925-822A-03123CD97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A617B-868C-39B3-8DB8-C2E5D12CB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624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5FEA1-05C6-434C-FDBD-24B8A4AD0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F4243E-0E97-300E-9E47-D7942AD499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2A4FDD-F165-FB0C-9B14-996F92C05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25C21-5C1B-5734-9031-A821111DC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37639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47BCE-9B28-41FA-062D-30679398B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6BEC1D-F0E3-1C35-D9BB-D57FDB87C4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914C3-F56A-9124-2875-99058A1AD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0028B-053C-8748-DEA0-86C37D99FC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227057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BEC1E-D992-05B7-E18B-71159DDF3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2EEEB4-414A-1F5E-5414-9C70254CF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D4DDE6-2F86-C739-DE7A-2A6B47059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D5E05-864E-93DF-1021-79AEF2502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643970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2E17A-E88B-F8A6-02AC-D2580DA74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9DB8E-6872-7E37-CF31-87ACACD51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78A726-71FE-9BD9-5DE0-A23D5003F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1EA49-B8EE-B123-F755-D18597BA5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99783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ACB54-8C44-7C4B-BCA7-0A526708F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69A29-6BC4-10A0-95A2-77EC1A196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0D870-B63B-3789-AE01-130BE4B71F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8DA98-2506-DB24-A2C5-CC1DB6D74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27378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10AAA-9782-7BCB-097A-7A4CF3F63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661D2-BC23-2A4C-D154-3B8FEAEC8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D28BC3-1614-4FE5-8348-5189B1C48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72759-1966-B65D-F040-31AE37447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834023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9EC5C-1D55-3E58-0BFB-BF1205DA6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CB2764-2823-7278-204B-9C1761EAB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E3097F-806E-C85E-032F-7C6202F64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C3BD6-5752-A5FF-5DA3-287BFEB8C6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990748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CF97E-0063-54F1-B299-7F74DDEEA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6C4E7-6674-9E07-93B2-AD1918B400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C824D-54AC-C77A-A93B-9391B37D1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F1DD5-DD7F-84FB-0D1A-EB1FC4DC4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06887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BE739-A3AF-04E4-7492-C94F58AC8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5F9F8-F6B6-DE0C-A558-0451D6BD7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426EAE-BF26-AFC8-226B-98FDD6177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0A50A-76C3-7F42-C2F3-37CB798E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236549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81363-B417-F884-D4C8-F2FFBBDF0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D3640D-9379-2376-5679-F0A54FC30F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91DE1E-CB5A-C7E3-C4DC-0FC117723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0323B-2BBF-74E8-3FD9-A62A6901A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80277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15879-EE6C-B21E-D940-4C55C57D8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428B05-6639-C2F4-4176-60E0498D2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C54E7-2BAB-4428-8760-0303037E3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F52CB-0261-9BC0-4DBB-193ED13C3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088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D76FD-CCC0-8BBA-42F4-F870274BC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1B90C5-C7DE-070E-F86D-A399F51FD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F15D88-E956-D921-F0A5-149CFDB4D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9CA0D-56F1-A020-4742-70F6873292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80729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A5613-7250-B516-A1B1-EA5CB28BE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43E62C-93AE-DF85-3499-87C247FAC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38223C-64EE-053C-C546-AEE191041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633FA-4CCF-E824-29DF-BA0F39371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24978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E151-E4A8-838B-2F89-8E33677C4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7F03AB-3797-1914-23D4-CC6F1E9F2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ECE243-BF45-D3E5-1624-47509A473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4BFD4-9166-D529-68CE-DFBFD7A19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397623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9B96A-0F38-4732-B12F-8360812B6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61AA2A-42C2-09F7-E64A-D3F43D2CA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589006-8E0A-3665-6CEB-723417418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273EE-0227-0873-4FE8-B264CA2CA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054877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FD35F-35ED-78B6-206C-B31E0ADFE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BEAE15-F80D-B9BB-62D2-DF415D2708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50964F-D219-5448-2D95-D77F34F1A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2189A-077C-3DAB-5A78-8995EF8C0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683569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7269A-30C3-C78F-2493-BA7B29F95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3A0106-2E18-3963-BF8E-47A85CD527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E0A105-0CC0-3857-BA2B-5CD1F1885D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7D7B6-5F69-1ACF-3167-474FFC33E8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826031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C9AC1-E938-9E48-0F8B-41987A2FE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8401E-3B1E-7E8E-9A8C-2E068A5EB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E3DA82-4708-DA90-BCF7-96E454CD0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E1CA7-B56B-1C96-15EA-F6718D59AB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598110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00699-2846-766D-D56C-FD8A3D1D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2D8328-6DFD-B97C-F473-3CE75D521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4B3D5F-45D0-9F1A-0ABD-55C3EB740D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596AC-D04F-38BC-DE61-F094685C0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824510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CB772-A367-5597-86D8-9D22E069D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037BFF-94AA-3BA1-B356-75B6F33CD4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B4C639-1670-55B8-AC69-BACB01826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6C020-CBF9-6E60-2D94-E64D24524D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2829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52879-B443-003C-F002-55B9916CF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CEB23E-BC08-BA6C-3FCB-587752CDC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E693C9-2A57-3369-AE53-CE55EDD8E5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7E00A-F1F2-59FD-B60F-1EC79FA7E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7167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4516E-5284-6114-DC5F-693D9BA36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E43604-6E0E-84BF-D185-0B8855BCB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C73BCB-D9D8-FC6F-47B5-6E81B93222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03C92-EB7B-F92E-94D6-D3752B463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115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851AD-BEE9-0850-E304-035D90326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3AB821-0FA7-1118-5368-961D1F3BC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6C256B-715B-6CBF-B028-C9A04B361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0AC36-F1A9-CDC7-0AF7-BB3DB0B9E7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66298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97875-EE32-82F0-C259-1612560FD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F19F5C-2443-9224-9A36-5DB8E6476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CE3457-1DB1-D6A0-6241-BF9CD116E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35823-20BB-9415-2B66-DB81579A26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050437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058AC-344B-083C-BE09-9E0D31363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FFBCD-5EF2-5C82-70F2-88B1DFEF9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188FE2-C8BA-F258-3EAC-F7E6E0B6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5DBF4-1445-95F4-20ED-B8A04DDD2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732295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CDE0D-4496-8D43-84FC-143868D88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424B24-582D-961D-5A67-F58B4E3C5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BF0F3B-71F6-F37A-09E8-BA6461F33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C4524-EA22-A977-C05D-989F9051B1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444534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FBB3F-8FFF-9AD1-258C-A4C0206DF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D7A9DA-881D-74F5-6664-AA1CF3E63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71BDFC-6045-1512-4F20-07815E0DE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139 :  # 1  of 2010 Kidase book : last update on 03Feb2026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610D1-DEA5-36AC-9D83-E759F560C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68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D6B6F-8A48-B1B1-E874-C0F378CA5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04561-ACBD-17C4-ECEA-FE7C5570C6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428B8A-BE0C-9639-FA06-54F824BC3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2B04F-656E-ABB9-C9B5-DE723BBD77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010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2F65B-CCC9-89D7-9581-025FA1B60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45D3BF-E79E-2A15-9839-186B018B5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D44E3F-F4D0-68CE-2892-396A699B43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139 :  # 1  of 2010 Kidase book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66A8F-8879-D63F-716C-BFD5A3C80D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55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2E3DD-4A0B-4602-2035-847D3DD9A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A55B26-A448-ECCA-4F2E-6530D96C89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C1668D-CA2A-C209-E5F2-34894AD9E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C4E19-AEDE-8563-D325-74953EC1E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613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85A8C-69B4-8637-6F77-C5DC5B881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B76637-B655-F95A-96B2-91DF64782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4D5278-AAFE-EBA3-4FBD-68C5575CC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C031E-D4C4-50C0-B698-08E0FC0F2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691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EB4BE-5BBD-1D9A-550C-FFCC79EF3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7B34B4-6CED-00EA-E7B9-04482CFA7B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39BC2-F6ED-D1EB-AF4D-EB2744A83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EFEBE-34BE-57BC-FD3F-5BF9CA6252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923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758F-4859-3539-9BAF-D005356A2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644BE-0AD7-94AE-94B5-09C8454E33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FD613E-93FD-2C04-B541-54EBD38C0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CF606-2F89-31EA-1B57-40CE6ADA6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149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8C8E7-D723-5D68-A4C2-27689F47E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068CA-32A8-8A1D-71F5-A86F698CA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930FDE-4823-38BC-82F2-7D928928B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C0405-D5A4-241F-901A-0BCA158EE0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043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D7386-FC40-0F3D-D3BF-CE8B9F357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0AF845-3B6A-9CD5-638D-3303D141E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6F7EC2-8A6B-79B2-FF33-00640B4A0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89CD5-DED6-F5F9-27FB-8B8391AA8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52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36F23-B5A0-1B45-420A-0350A8C51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B889D3-E29D-AFCD-6667-EBF048EF3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48D01B-07FE-0D20-FAF0-11710159F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D4BA2-D0D3-2095-F13B-8D24BC4C81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208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C94C8-1B8E-72D4-E0B2-BF61482C6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FA2FBA-B3AF-44BB-0CED-C919D329C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D010A1-DAF7-FA35-D659-C287741A3D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4827C-5F25-AD2D-15BE-8CF87F835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055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ADCF7-C4DE-C050-ED29-A239EC2FE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0BA7D0-FE32-9837-57BB-C85C92CE3D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22E4CB-5950-29F9-EDEA-674EC30BB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442AD-4667-1AE4-8095-E314B5F7A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370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C67BE-6140-F855-8D91-1B29E4F61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1EBA5D-D5B9-E772-D5AF-93A807423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5E5691-B03B-8433-6248-F56231EF8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53837-AC4D-2EA4-FCD3-4AC295C4A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88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9809F-68F3-8105-450F-6FAC64C46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255150-442C-305B-93F9-EAA538BDF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940C0-22CC-0AFA-903E-CF619F2AB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41C72-C89A-7F64-99BD-EE45AE514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707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A688F-2BC1-6E67-79F0-A46C11213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192BC9-D3D2-F88A-53C9-FDD012EC0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3EF8DF-71ED-3384-846A-0B1C08CE4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C34FE-C413-F6FA-9F9B-EBB58D631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2992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51127-3ED2-CFE4-0FEF-F3285E1EC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14BE21-2EB5-DC5F-B394-8E1D76151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FED566-CE56-CCAF-DF8F-D921AEF109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F08F0-ECAC-98DC-536A-D1F1E2ADE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822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0AD06-F835-B4E0-B257-F82C899E9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464F81-16AA-626F-4F5C-4D888CB45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296B79-D2E3-CB88-8CA7-21DF654E64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4C528-3EE8-33D1-B2BE-AE4E2A122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2684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31053-5422-2477-04C8-58759B3FF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C0381-49BA-D71C-78FB-EB46F7D55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2D21C9-F863-DB69-A619-62C326EE6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D2B39-CC7B-393E-48A1-8AAD9E03E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111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64850-CCFE-42F9-7F06-84E938E84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02CBD-236B-BBD3-2112-D67081BC3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162816-E5EF-C859-0EBC-54EE5D31C4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212E1-98CC-72AB-6CB1-514A43680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7208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7DF6-0995-0B17-EFDA-D3B0CBCCB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ECF6BB-2017-AB35-A1B8-D8B5DD539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C47D4B-5F08-5B9B-9025-D2CD46B0D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A8314-B9AD-4F10-E4E4-63FC47895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8231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1D8A8-FC97-B36B-9F04-BCF3D91DC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9DE499-AE25-D501-F5E3-9E9ACB3EA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11C679-AC72-DD29-4527-ED0DD472C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A3589-97D3-D491-7C2C-272D83AF28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390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EFF43-6395-96A2-D4F7-FDEED2C0A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B082BF-338C-1963-4DC9-5BF4C226C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06AAAF-156D-7682-2D46-F7433B9AF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7DFBC-9FE6-3277-6F6E-39C1AC972E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8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20B26-4068-D621-204E-63CEE5E3B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90B904-F76B-E9DB-8707-385AF0631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C19A90-02DA-270E-3BE0-6F8BF395C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890D8-E484-D626-D1A5-1ADF235EF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2145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3FB1D-235D-DC52-C6EF-6C73E504B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7AA3B1-4656-305F-827B-3A34D96BE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F842BA-40AD-3220-EBD1-2BD710C3A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675CF-658F-66F0-5FF0-FEADCD88D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906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679AB-C49F-07AD-80E0-7F6EA14CD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822820-186E-619C-0010-578E8FED15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DDDB1B-9AF9-2831-3A79-A929E49F9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35D4E-F609-C4FD-B8AF-F2FE7786FF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098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E84ED-4B74-E63A-3A1D-6EB3BC57F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2AE2C-1143-AEC5-5481-81E38D4C8A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9E1700-FB93-89A6-D00D-72232E773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A9822-DF8B-8EE8-E8A7-9D53BFF88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9294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B69F3-AC1F-CA45-A248-16E4D769A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C66E00-A579-8D3A-3572-4459D6EBC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C9AE72-C9BB-1D74-E045-7A4EE9D433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8D542-B99F-D698-C26E-E4B9B343D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4205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90BFC-4BD6-D64A-56D0-E556A181D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F7EA79-E8D3-AE74-BA39-B5ED90E1C2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5490E9-6830-A2BC-9110-E48953368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A3006-C010-1E59-1C08-208B158406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1567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B59E0-F966-6A7E-9D27-DEB2F7C4C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31C02-AC89-2E27-60DB-77C57B3ED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27D25A-71D3-B184-E88E-04F00B22E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A773D-6BE2-0995-245C-658BAF5B1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548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F4EB8-2BCC-388E-EDF5-61FCE9E53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1E67A-090F-F5B5-0323-BC916AC45C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DFA7C-3A78-3DCC-00A0-5EC1EE3E2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45601-5BDF-E547-1F4E-0E03352D95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1209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44BDC-AA46-BC45-465E-D1F8E440F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719F5C-F7AE-A989-E826-8F88DFDBCD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D3617-F94B-916E-49AA-71ADF1AA1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3353B-AC18-AD06-23FC-58DA18B3B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1431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70AA5-3C0E-5CB7-55AC-01B9FB4BA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5A8D22-5EA4-E9D2-66CD-523E75F1E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176161-4E0A-B1A5-A649-D142B1A35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3596E-25E9-C486-96E8-8FAEE6A21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8874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0D5FE-95A1-6481-276A-3D22177A3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C67407-FB9E-977C-D16F-5F192398B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D24344-8E4A-EAD4-93D2-C005159FF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5B335-53CB-0DD0-9979-C3576C8749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7654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B0F22-D70C-1C37-1F0F-60505293A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0720B8-821B-E7A1-2B1B-9BFDE4ADD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0F21B4-D2D4-8EB4-FBD4-BE20A34E4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E78-4BEF-2E08-0C16-A735465EF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010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3F327-F3A6-9794-EDBD-42C6C0883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5F4B4C-96E4-BA50-E252-40EEA5731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B4560A-8BF8-175C-9CAB-31A0E0708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035A8-F831-ED9F-8CCA-55D35FA30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41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DBC5C-2CF2-FD4C-AD71-C70AEB63D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848E5-D9B6-4AB7-5DE2-F1CE4DB3A5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58F6A2-4FDB-FB0E-FDB8-C65346E61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4B5B6-3303-FCA2-E349-D45B52A5E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69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BD233-0091-81BC-C161-DA5AB7FF4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1E41FA-9B36-DC44-E665-5EA8059EC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264DA-C6EE-44E1-8371-0E98C5DAD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271ED-A396-EA7F-B8DB-BACC018D0F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7189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8423A-D076-C332-CF24-F42C55648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743E1F-BAED-69A5-F3B4-F4B8BF597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8B2749-E2A9-DB59-F475-C07199DBB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7BF1A-FDC7-E19D-CFE9-8F53F9522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545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60377-BFBF-3611-CBBE-466488BFC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A6A726-7BF9-E4B7-D481-673223BFC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3B872A-543B-4A77-F9F5-5CAFDC59F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A14E8-F113-3BB0-FD44-E6B1D3BE5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3429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95604-E79A-5B6D-5F7B-D6411A9BE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4D7604-3C03-491D-9916-975186A66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375C0-B689-9529-98AB-8076362F4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BDD73-81D7-6BCA-C413-5A5ECC938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7660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ACBCD-4A06-8A64-DFA7-36E2EFC46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51E925-764C-538C-57CA-A27056900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E8DA57-0332-BCDD-7900-6532CD261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09755-D1C6-BCA9-0C5E-D582DADBC5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428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0FD21-B1CB-331D-611F-5F0B84D5F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8B0F19-5805-DB1E-F472-85966FA7E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82602-3C5D-EB9B-28D5-AB66F3EB1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60C65-5728-1063-5473-D84FF0CFD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5255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F35DE-6A65-9FA6-AA92-FBC6EF09D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683AA2-0F48-58BD-66AD-2CE848B286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95F767-20BE-4C5F-B66E-CCF7C33A0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1A6AF-8D4B-9288-1210-6ABBC8F94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22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B25C7-BF41-80EA-3297-B06DD34CF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EBEC0C-E898-3AAE-1AAF-44B577599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CD983A-1CD7-AF3B-D30D-77354BB379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527D1-9C1A-08A2-AC69-134ED5EC6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8073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5DFC4-54DE-D7FA-4D4C-797398028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79C587-280B-95CF-265D-6D9F0B01E3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4A13B-D72E-51BE-CCBD-40A78837F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93631-E568-4B4D-75D1-11A137136D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1028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67D2B-310C-5FC6-06F5-88FB4D9CB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46E46-AC26-4C9E-FDDD-282DE8A7D4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9542E2-3CFB-7003-B449-C49FD2794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83D9D-9860-CA1B-C838-B6DD3C1B4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244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FD565-CA49-E62C-8BB6-D9791433D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2AA65-7D00-0EB8-C6BC-E5A5A040B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EFE6CA-796C-3526-1A86-B96AB5B7C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ADDE1-4F26-9D51-9D2F-2B9F25D3F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76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6CFC4-906E-9270-005B-6CAA0C219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7F6BB2-E9EA-08E8-5978-5A8D0726A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073CDC-D4E6-D131-16F6-8D5CAD85B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D9F4E-8607-DE7A-D2AC-EA99A9F22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5895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B143D-2154-B11A-B5B6-7301995C2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A3A10D-F2DD-DE35-F65D-445D8E92A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6D6323-6AAE-6AD0-2C83-932DF576D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C19A3-912F-6C83-3592-61F78217E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993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28477-7312-BE00-ADC7-2EA2AC1EA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76EB5-95D9-5BE0-FAA5-E89B96D32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962DA-6D0F-3F9D-C481-F3BE10AEA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FD72A-294A-DC00-C9BD-FA4C710546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3811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DD6C2-F345-6FE8-E9B3-4F7ECBB4C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33F088-C925-5F1A-CE84-73D6E56C71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9BF49C-A21B-C523-79EA-DCC9F6931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17D67-8FC2-7E76-0446-6E6998327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7364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8F2DA-6DC9-944C-5290-4875A54A0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5E772-48DA-015B-FB8C-6627C5D1F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DBA61F-574A-93DE-F348-F23946BFC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A4589-70BF-D52C-47F7-7328A5E882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1072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A17F1-D830-C938-262D-99B138E7E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F35735-51BA-A249-6C5B-4475203B8B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97FD30-BEE4-6D52-CD27-F3F710911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D38BB-2BE2-E2ED-E69B-B08A1BBC27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37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66688-4C84-C712-FA05-9D26D007D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4CABF-4E9D-AD1B-31D1-F45EC188CA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C6AEA-9219-AFBD-D50B-CCE2F5874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Page 149 :  # 61</a:t>
            </a:r>
            <a:r>
              <a:rPr lang="am-ET" dirty="0"/>
              <a:t> ~አ.ቊ. </a:t>
            </a:r>
            <a:r>
              <a:rPr lang="en-US" dirty="0"/>
              <a:t>P</a:t>
            </a:r>
            <a:r>
              <a:rPr lang="am-ET" dirty="0"/>
              <a:t>263 ከመጽሐፈ ኪዳን የተወሰደ እና ሠራዒው ካህን ሥርዓተ ፈትቶን እያከናወነ የሚያዜመው ጸሎት ፤ ጵስርስፎራ = ሥጋሁ ወደሙ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63584-71F8-DEE2-5BFA-B62CA7ACF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521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7C017-CED6-50DE-8465-3D216F298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470DE9-4134-D413-74EE-18CB987B5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0A9593-50BF-E6EC-F224-315A192AA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D1D8E-8BE4-270D-B20B-917075B41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7438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D2F1B-FBBE-6251-A722-ADBAD460F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023C84-016B-DC89-F93F-62B4C09D8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7055ED-A88C-27FE-CFD2-80C5A6D45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50F09-459F-0D1E-CAB3-8A275567D6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929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5BA27-FFC2-2415-ADFC-486EDC3E0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7ED65-8E96-9C15-042B-F963912E6C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EA77F4-DBAA-63D3-B75A-C9BBBB8C3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AACE3-7A86-F74D-D5CF-4ACC73236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889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22A38-7D09-D040-FC45-4D2C5FB26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90AD68-1409-5CFB-D2CB-06648074EF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E76A85-B004-1E4F-AC6C-F265623B3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32A73-5704-E380-E703-F55F30474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317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55A4E-F543-06DD-3C49-6998B669B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286241-1082-EEE0-8D9A-4D25D209F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2CF486-C959-ED70-344C-A52BC89F0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BA1B3-29A9-F642-448E-351573EDB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379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06FDE-D1F3-4CD2-5699-F8B6F74A2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46B52-E74B-C30F-5595-AE20BFC7E7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EA9218-009C-8628-28C0-8BAD1045A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3731-8537-6FCD-7D42-88E0191D1B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7648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8A6F7-C449-784F-45E0-808003AB3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37127-0D63-00C2-EA0A-29AB84753F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0ADBD4-CDC0-8643-6052-DB4257853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4D0BC-F7FA-5824-242D-C77C5B883C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4930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4D07A-DF2E-A7FD-8E61-D3FDE95F6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DAEF17-967A-45DB-F120-1CEF1E279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382EE0-72F6-B9A3-0952-AE976F78D7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13CFC-4918-2FFA-54D2-E08C9F26F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05825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CB8A3-D0F2-EE50-EF0A-27AEC168D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01583F-B6FC-7BB3-1E3C-FBE78D2E7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C9CBA0-0F3D-CB0B-5516-B4BCB0262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0D5C3-4F12-1D3D-7233-25EA25730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84457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CB8A9-03B2-BF93-1E84-9F2DCA3AA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F07AD2-C88A-BD03-6081-234337659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0900A5-B6C0-817F-1CCC-8B89C9E1C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9E664-1672-8D22-44D5-25A62E69A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5163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EBA2F-F73F-26F4-0622-CCBE16570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BD5101-DE53-7BC0-F9BE-46D1AEF88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6054D-6FAD-D2F2-37BD-7E9074C549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8DF24-AC97-CCC5-75E7-66F2E1FB0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6279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8EC84-E0C3-EB34-35C6-779676195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0D8349-6811-2242-08EF-970C8B6AA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74482-25D2-D70C-D2D6-A00DA9D92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F1B1A-3EB0-EFD0-F721-6202239561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60426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D8EDF-A2B0-4CA2-1E85-84FB55B13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9DB162-AA8F-0B43-428E-384BBFC7E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92AC37-F29A-72B4-E501-7A8A27FD9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203F-3ADF-FEF1-D7BF-9ABDB53EE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5750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5136E-9FEE-62BF-8BA4-74CFDC886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FF046-1BFD-8633-6093-ED3058C19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DE4F02-85DD-DC47-0916-7AFBD3A9F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855CD-8487-AAA4-009F-46C095E6E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2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8ED9-F903-9BC1-F15E-B711933B7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201C7F-972D-E90D-C360-A6FCD25898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183879-4B04-2B1C-B555-52F33B450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FDF69-36BB-5DC7-273C-0BBD96E84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6312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180B6-24BB-33DC-D126-B6C90A39B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22B87-8799-87CC-6262-8E6A562BC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217E4A-1744-9A0B-9F7F-EF2AE8D135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821F7-7DFB-79C7-3449-6FF0B07A3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91482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C3DA6-D9D7-007C-895E-D2DA6DDED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AC7D9D-820D-A054-618F-2F0A4D720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0399A1-14FF-16FB-639C-219EBA89A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7F74E-87C8-9D15-88A2-26AE2BE21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6518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366A1-811C-C73F-EE04-25E2F33C4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1A2039-E9AB-9FFE-E014-ABB7442462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D4CE42-FE8D-F5E6-F9EC-90F452CAE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DC400-095E-5354-A8B1-3C19E472E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463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A48FF-51A3-9488-06CD-6823C9D40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050A23-0AD7-5ADF-836E-530E5AFA9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396A63-A1F5-CB90-1E68-197D65529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D9699-0D80-7D02-A09C-C5B62D8C6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31197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1B386-0ABA-0AA4-6150-707D66397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131EE-7A9C-AC13-462D-BD6718698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02A67-889F-4B65-74D2-BC7703B08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1FB92-767A-793D-7A4A-991DC68BC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9583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43B01-113E-15AB-0B85-9EEC9CAC1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6A79FA-5ECB-39B2-9A37-E3EEC6E7E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8F7227-BD8D-5C4E-6ADC-F19BC4AC9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FF081-D978-367F-726C-EAEB6B36E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9525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8A616-B69E-04B6-12C2-60D467DF6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E5BE1E-265F-7EF4-07BF-8A82727A6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6FD062-8765-7BA2-AA4F-ED6A18277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50DDB-0E6C-540D-93AD-AAC2B4474D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28762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664E2-2963-A288-447E-CFF7EBBD6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E9D03A-50E3-7678-2DEB-A41258AD9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F7ACF-3900-B006-C1F4-F93DBA5AA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2639D4-FFD9-8501-E71C-57279D4B8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77644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83ADD-B70D-6BAE-C472-6ACCDECB7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3C3777-3A25-072D-6749-CFAC50709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925357-91B7-78E1-6495-969E63FE8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651A5-FD39-BCB2-0292-8E4F73E66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07071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F7C0D-A325-2D2B-BFFF-2916E313A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519820-3314-1FD5-B450-8E15D76D64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E9424E-CEE3-9AA9-57CB-3F5CD19B5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Page 152 :  # 80 [ Refers to  Kidase </a:t>
            </a:r>
            <a:r>
              <a:rPr lang="en-US" dirty="0" err="1"/>
              <a:t>Hawariat</a:t>
            </a:r>
            <a:r>
              <a:rPr lang="en-US" dirty="0"/>
              <a:t> Page 113 – 117 :  # 72 – 88 ]  the book skips from Tselote </a:t>
            </a:r>
            <a:r>
              <a:rPr lang="en-US" dirty="0" err="1"/>
              <a:t>Nis’ha</a:t>
            </a:r>
            <a:r>
              <a:rPr lang="en-US" dirty="0"/>
              <a:t> to </a:t>
            </a:r>
            <a:r>
              <a:rPr lang="en-US" dirty="0" err="1"/>
              <a:t>Hadafe</a:t>
            </a:r>
            <a:r>
              <a:rPr lang="en-US" dirty="0"/>
              <a:t> Nef, next pages are from Kidase </a:t>
            </a:r>
            <a:r>
              <a:rPr lang="en-US" dirty="0" err="1"/>
              <a:t>Hawariat</a:t>
            </a:r>
            <a:r>
              <a:rPr lang="en-US" dirty="0"/>
              <a:t>. ***Page 113, 114, 115 :  # 72, 73, 74, 75, 76, 77, 78, 79, 80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B5A09-F55A-C325-2FFD-DA2F8AFB5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232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91388-8F1F-2FC2-6A74-6B47C3E88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4F77C7-C999-FB5E-B6C0-579C95F03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2E10E8-31EA-F995-39D6-BD7417D5E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2C101-1CE4-1705-B6CA-018AB465D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43223-4ED1-405E-B2E2-11AD17B83A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9002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0C1C4-2CE8-EDA8-6414-83C0B900A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2E4A2F-1281-86F3-F419-5DF6DBEE3B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4F68E-9A6C-F204-595B-F75E7C5B3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FA128-CF7D-BAFA-0D10-D2960A42E7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1807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6BAA2-DB69-8169-3BB8-6FB0BA6D2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92A02F-DAB3-698B-6BB2-3288BFE76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5E70EB-B128-E1B6-D878-15E7FEE95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Page 152 :  # 80 [ Refers to  Kidase </a:t>
            </a:r>
            <a:r>
              <a:rPr lang="en-US" dirty="0" err="1"/>
              <a:t>Hawariat</a:t>
            </a:r>
            <a:r>
              <a:rPr lang="en-US" dirty="0"/>
              <a:t> Page 113 – 117 :  # 72 – 88 ]  the book skips from Tselote </a:t>
            </a:r>
            <a:r>
              <a:rPr lang="en-US" dirty="0" err="1"/>
              <a:t>Nis’ha</a:t>
            </a:r>
            <a:r>
              <a:rPr lang="en-US" dirty="0"/>
              <a:t> to </a:t>
            </a:r>
            <a:r>
              <a:rPr lang="en-US" dirty="0" err="1"/>
              <a:t>Hadafe</a:t>
            </a:r>
            <a:r>
              <a:rPr lang="en-US" dirty="0"/>
              <a:t> Nef, next pages are from Kidase </a:t>
            </a:r>
            <a:r>
              <a:rPr lang="en-US" dirty="0" err="1"/>
              <a:t>Hawariat</a:t>
            </a:r>
            <a:r>
              <a:rPr lang="en-US" dirty="0"/>
              <a:t>. ***Page 113, 114, 115 :  # 72, 73, 74, 75, 76, 77, 78, 79, 80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12C69-24CD-4070-0659-C31121AAF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84518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AA220-4868-2325-AA63-35DD3C10B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DCF415-4873-4CF3-8AE5-E2A1169EA9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87D21D-B806-58D1-D8D1-B4DBD1726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Page 152 :  # 80 [ Refers to  Kidase </a:t>
            </a:r>
            <a:r>
              <a:rPr lang="en-US" dirty="0" err="1"/>
              <a:t>Hawariat</a:t>
            </a:r>
            <a:r>
              <a:rPr lang="en-US" dirty="0"/>
              <a:t> Page 113 – 117 :  # 72 – 88 ]  the book skips from Tselote </a:t>
            </a:r>
            <a:r>
              <a:rPr lang="en-US" dirty="0" err="1"/>
              <a:t>Nis’ha</a:t>
            </a:r>
            <a:r>
              <a:rPr lang="en-US" dirty="0"/>
              <a:t> to </a:t>
            </a:r>
            <a:r>
              <a:rPr lang="en-US" dirty="0" err="1"/>
              <a:t>Hadafe</a:t>
            </a:r>
            <a:r>
              <a:rPr lang="en-US" dirty="0"/>
              <a:t> Nef, next pages are from Kidase </a:t>
            </a:r>
            <a:r>
              <a:rPr lang="en-US" dirty="0" err="1"/>
              <a:t>Hawariat</a:t>
            </a:r>
            <a:r>
              <a:rPr lang="en-US" dirty="0"/>
              <a:t>. ***Page 113, 114, 115 :  # 72, 73, 74, 75, 76, 77, 78, 79, 80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E07C1-58BB-2A6D-4ABD-93435676B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0477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FB512-0337-56CA-7B5D-F1C6BAC6E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B78556-3461-5ED7-4802-2B04A8051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717503-0A42-49A7-328D-3EE5CFA34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Page 152 :  # 80 [ Refers to  Kidase </a:t>
            </a:r>
            <a:r>
              <a:rPr lang="en-US" dirty="0" err="1"/>
              <a:t>Hawariat</a:t>
            </a:r>
            <a:r>
              <a:rPr lang="en-US" dirty="0"/>
              <a:t> Page 113 – 117 :  # 72 – 88 ]  the book skips from Tselote </a:t>
            </a:r>
            <a:r>
              <a:rPr lang="en-US" dirty="0" err="1"/>
              <a:t>Nis’ha</a:t>
            </a:r>
            <a:r>
              <a:rPr lang="en-US" dirty="0"/>
              <a:t> to </a:t>
            </a:r>
            <a:r>
              <a:rPr lang="en-US" dirty="0" err="1"/>
              <a:t>Hadafe</a:t>
            </a:r>
            <a:r>
              <a:rPr lang="en-US" dirty="0"/>
              <a:t> Nef, next pages are from Kidase </a:t>
            </a:r>
            <a:r>
              <a:rPr lang="en-US" dirty="0" err="1"/>
              <a:t>Hawariat</a:t>
            </a:r>
            <a:r>
              <a:rPr lang="en-US" dirty="0"/>
              <a:t>. ***Page 113, 114, 115 :  # 72, 73, 74, 75, 76, 77, 78, 79, 80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9DFC9-B535-7BA6-9808-E7ED267977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4967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67A93-2949-3011-42D2-FD6837D67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A4B21-B263-AC0B-802F-4D32AE1E4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BFDB78-10BF-9683-4458-8918548D2A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4BFF4-7584-B2A7-66B9-DA8A4BDEC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55203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E1109-42F1-880E-D4D4-23C7B0C94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38F90E-D146-F4B8-F34A-D38EE6A13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A918F8-DB8D-D7F4-19D5-7F3514F87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D8907-70FF-EDE9-9AA4-E4DC3DF665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76142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728AE-F3C4-A9DD-DD9A-5AB7A21DE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7CE66-A4AB-394B-0FA9-8D8E5CF64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4F7531-EAB3-15FF-1997-EDF819A3E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F75AA-72CB-9892-E143-726CA4C69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7196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7BB6F-4D4C-87F4-83BA-7644F9A18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8CACBE-5091-D131-9E81-519EE0C0C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EBF171-2691-3CA1-8A23-59CE2454F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4979C-160E-DC18-8EC5-981E42BA26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70686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D9A46-04D3-7B9B-1E70-99020EB20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DF46C-7B90-A21A-C4F1-72009B927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892CBC-54DA-8FA1-82F2-29F9F197C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DBB00-7D80-F962-E075-4E72AC3A8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3162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D825C-D12F-D9AE-5B38-4E9789D9F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B5FCD1-7C7F-4D81-A75A-5925B7B6A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25EB2-D560-F9FB-C99C-B09935DF0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F1A6C-5C10-461C-92A9-3DD074D08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223-4ED1-405E-B2E2-11AD17B83A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33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39609-2536-F635-F48B-430D9AC5A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F322B-32CD-53F4-CB90-ECBAD13C2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2675-246F-B366-13A3-DAEB9C183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2FF9-6494-AEE3-C322-935491798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1A0F6-0370-47B6-AFDD-7ACE4675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3846-0A06-55BF-3712-627375B2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DE938-DB58-DA2D-3350-CA85AC074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568BD-2DD6-4A71-A218-6FD91781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73702-F7E6-E6BD-79B6-7D0D0A4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82E48-1A5B-6F15-588F-8B4D9439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6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979F98-22E6-2341-7271-4D40A14C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F868F-8EB2-7713-7EF7-C10A1EA49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691C5-6347-0AAB-9DCE-87C24CB21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4AD32-D355-7B7E-11FA-8F19552FF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B1FCE-46FF-0085-2094-1462D88D1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4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FC42-20E8-2D8C-4D8B-BCB90609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4BF93-35F1-3847-9ABB-04C750F97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9AADD-D2FE-A6A2-B474-31F60284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FA3EF-30FF-53DE-9587-5FBC4BE3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5757C-AAAF-8392-E3C2-8F3922E7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4DEE-575D-CD2B-DC73-9A8DEAEA4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58ED9-F84B-43DF-B7BB-65D6BA1CF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E688-AE72-39D5-2D50-9E1C7597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5E1C3-DFF6-265D-D853-D56C263E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9B10E-B6DE-B449-7448-9D9AC8EC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D3B53-416C-C5C4-44CA-559D07AE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D43C4-E68D-AC79-0B98-57D727C9D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2E9D5-ADD7-42C8-9B0F-2204D522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23777-8969-4EE3-CD13-BB4B9F3C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088FB-0D46-D174-ADCA-DE85610B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54A35-B57B-6A96-6D97-9AF3A5BD8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7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60C38-308B-3C72-3453-BC98853D5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9A01B-3395-FBEE-9CD7-025BA568C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0219E-79BA-1F73-904E-7569514A0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A2F2B4-B37D-8634-B7FE-BC03D43C0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6F52C6-E3D7-08AA-2CD3-87D976DFE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2059B0-D5C0-ECA9-7B5C-BA7F7633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F1B38-A5C8-9EBB-96D0-BA54F547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B0087-D545-BC56-63E1-3F300391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1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EDDAB-1BD6-4FB1-B296-F74F3F0A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9AF9A-9CA3-E2D9-CFC3-B53C44F76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D45CC-6B7C-030E-C51D-FA2ADF6E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54A31-9292-08DD-96A2-4E0C12888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1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4A8A3-046B-7949-7DA5-3355090C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F300F4-52D9-D0B2-EB79-B46BFE9A3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4DA82-F547-87B6-F666-1AADC327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D89B5-E9EF-F8E2-BF95-A3C45F66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4C85A-A694-E3BD-1F27-A3E9C45F6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0DA81-2CC2-CDAC-E23B-818D4B8D0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CF688-B169-6EE5-01BB-198325A5B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B11A3-0D51-CD2D-D65C-FC78EC2C7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643A1-FAD6-C487-D094-1B167C74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1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A994C-C8C1-807E-5207-E1DC2392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A5A188-38D7-F7CF-BE54-F0BA72316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64DF0-3C39-2447-8829-5E122807D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5081C-504E-8044-665A-4CF35A8CD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A0798-AA33-493A-95C0-9A281F18C8B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0E3D3-3D07-B3E3-151C-E4264AD44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B5CD1-5C6C-566F-474E-8D7BBECF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27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043FA2-5BC5-570C-A07B-8371478DA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9104E-B986-D176-AF38-A9687F28D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15458-0528-9FB1-CE06-8417DC0A97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BA0798-AA33-493A-95C0-9A281F18C8B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E8BB3-E0B5-4E1F-9331-1ACF62335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1DB9E-C18B-4784-E59F-B3ACE33C4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F62321-A73C-410C-BE04-8B3F66A44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4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6E5E94-7A57-05AD-33BD-8478B75B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6F59861-58FB-CC6D-EF18-AB8ECDF89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23"/>
            <a:ext cx="12192000" cy="68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23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3D8160-2EDE-DFF1-6C91-FE81C1C8D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E94F1F-B835-A641-CAC1-AE856C8A5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" y="0"/>
            <a:ext cx="12175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868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A92C2F-D231-F671-5EE2-C6D3FD151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D0DC6D-974B-31B7-03C7-C423B42D4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1"/>
            <a:ext cx="12191999" cy="685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672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8ED2D1-C864-EE0C-C3FB-8D4A68D2A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BA54C3-30F7-7C50-35D9-FC343B827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642"/>
            <a:ext cx="12192000" cy="69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170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896D24-A1C7-5437-B43F-F3F66CA90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B3EEC-103D-A2AC-AE31-0B7EB8BAB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8"/>
            <a:ext cx="12192000" cy="685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387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BA260-C710-2C4B-DC92-072A7D777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13171-0354-0C69-EFE8-F88F6F680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804"/>
            <a:ext cx="12191999" cy="687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566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02C9BD-888D-513D-74D5-D6F50D278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AC094-5290-8A64-E02C-B92E71E4D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804"/>
            <a:ext cx="12191999" cy="687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40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BEF44E-0195-6CAF-8392-D6AD7EA43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C25114-F559-2BA7-C47C-35596577E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290"/>
            <a:ext cx="12192000" cy="68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544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158A13-81E2-F687-B650-E2B510843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904C7-FEAB-390F-2B25-D85FA158C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12"/>
            <a:ext cx="12192000" cy="68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0284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B5C2D8-4D0D-30C0-B3E8-9A78FC0AB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B77813-2EA7-7441-585C-F89730829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68"/>
            <a:ext cx="12192000" cy="689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4973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2C920D-4097-1099-0A9C-F22BA4820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F373F-A1A7-AEDC-5022-3C0348C67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565"/>
            <a:ext cx="12191999" cy="68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397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600BF6-DF46-0B32-1FE6-CCC1E444B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D2AE7-AACD-F5E9-2A1F-B7A2EFC16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27"/>
            <a:ext cx="12191999" cy="69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5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1E025F-3D99-FC49-1C58-3E275D336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08D96F-CF50-E882-7E22-56A7999AB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"/>
            <a:ext cx="12192000" cy="685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0946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5DE5F7-7D3B-9009-9FF8-27B9DB201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F64F1-AE69-51A2-30CD-FDFAF37EB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091"/>
            <a:ext cx="12192000" cy="69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177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DAF0A4-25CE-0CC2-7751-AF3C20416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0020A-B26B-2B52-2ADE-F9A0A408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27"/>
            <a:ext cx="12191999" cy="69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748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D1C6C9-7047-A58F-D397-CD77AE3AB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A514B2-DE4B-9D09-8AB6-F0F49611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12"/>
            <a:ext cx="12192000" cy="68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8779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6C0DA5-4A79-9218-9161-51D130B72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12B91A-7251-84C7-D1A4-3505CA16D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545"/>
            <a:ext cx="12192000" cy="688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6317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AC04E-6A5C-13B7-2183-4F56825E7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7EECE-C03C-1E03-271B-B12FC797C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642"/>
            <a:ext cx="12192000" cy="69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733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013F78-CDB6-F3B7-0FD3-3FF41DD49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1F62-CEBC-327B-F653-B5232A8DF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028"/>
            <a:ext cx="12192000" cy="68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113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62808F-8707-8A58-B55A-6C3A0049C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C4525-6342-D603-3657-56E9A44B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23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797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5AAAF-7E88-90FD-AEAE-3EB74CCCC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EC66D-0EF5-4050-E6FE-2F7D97A64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545"/>
            <a:ext cx="12192000" cy="688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801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D4B789-24F1-0C35-2E79-EC7FB41F9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23B28A-A83F-7205-8AC0-D4B4D315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074"/>
            <a:ext cx="12192000" cy="689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884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CFB38C-6CCD-607F-AB5A-7D50783CC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457F-243A-E1F8-59D8-7392CD3EF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806"/>
            <a:ext cx="12192000" cy="688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36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A9C623-74B6-A845-818B-FAA7E55E9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170ABF-A1D5-2067-A0B6-DA1DBBDD4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8" y="0"/>
            <a:ext cx="12136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1602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BC0A92-E574-B65C-87D8-2A6FDA367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1BF75-2C73-8C72-2615-C79DB5904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074"/>
            <a:ext cx="12192000" cy="689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0577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094466-3739-B855-6867-ECBE26162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8640B-8954-2920-DBE4-F948AC4DA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73"/>
            <a:ext cx="12192000" cy="68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064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02D2B8-7ECC-A81E-D758-14B1F9305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5761E-D84F-5123-597A-DC70660F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058"/>
            <a:ext cx="12192000" cy="688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603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7ABB9B-3058-6DC7-9FEB-C8798898F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26FA4-B5E0-A89C-A386-CF40891A9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73"/>
            <a:ext cx="12192000" cy="68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2715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FB5C96-693A-0D3D-3F92-A1F1D4C63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C13C4-F71E-0173-ECE6-52A33CD52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23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5976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9C73DA-20AA-B421-4559-973220B04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3FC1DA-2259-49C1-4DEE-FF1283B04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41"/>
            <a:ext cx="12191999" cy="686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1856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671DA6-8E4F-0A26-D277-A1733EBD1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BDDEA-9354-D09A-0A5E-F153ED713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290"/>
            <a:ext cx="12192000" cy="68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8948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36BC6-8231-63C7-D495-4DCA1D5B1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192B7-B5F7-049A-F7C6-9E3CE1776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319"/>
            <a:ext cx="12192000" cy="689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834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267649-8EFD-13E2-0F3A-55184A578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9D380-F661-B4EC-8988-DB9C8C869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1"/>
            <a:ext cx="12191999" cy="685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9106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72E870-3094-D97C-4329-7E499D5F5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528D9-812C-877E-FD2B-384B7BCEF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327"/>
            <a:ext cx="12191999" cy="69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10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6CFE6F-E4FC-63DA-6751-ACB909BBC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843C00-2F89-3784-0BC7-A46A5A4EE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06"/>
            <a:ext cx="12192000" cy="68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0382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B57E71-1818-A258-5BDF-A6E05B774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E68484-6A76-6EE6-94B6-7E92EDA5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545"/>
            <a:ext cx="12192000" cy="688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6771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971DFC-BE09-36CD-9C19-5DFBBE25C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91C49-97F9-1FD5-60E4-B68BCD97F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70"/>
            <a:ext cx="12192000" cy="682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0747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452B68-BE47-6AD4-9243-7DA0BFCF4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55C54-3131-C0CC-A4E4-9C2944F31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651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5FA53D-2EBF-DC85-C1F5-6C1E099CD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04047-01D9-112D-A39B-587B6B37E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13"/>
            <a:ext cx="12192000" cy="683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1134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90F3DB-FD65-CE12-C942-3AADD3645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0B51B-6E48-C86B-D31C-8E830B748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9260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ECA98A-CEAA-C137-E177-82CDBFE9D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CA294F-D25E-0F05-EA70-45A0F7C72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99"/>
            <a:ext cx="12192000" cy="686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6559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F2F082-9EB3-43BB-698E-707DA25C2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45F7F-8446-1175-99E5-992D45951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363"/>
            <a:ext cx="12192000" cy="69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6105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43CCBC-2F70-D886-179E-81D647C00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708C5A-3B53-4BF6-53B9-6D04F2722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41"/>
            <a:ext cx="12191999" cy="686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3986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E49976-97F5-5F1F-8F07-B2CD46A4F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9FCC85-55E9-D96F-2B4F-882B00F2F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99"/>
            <a:ext cx="12192000" cy="686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0770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CDE73-C36C-1FA6-4F6F-2A31CCF47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534F18-CA55-F2CD-51BA-55B312CD1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028"/>
            <a:ext cx="12192000" cy="68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13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4CF752-EA94-55BB-6B37-28F6A5B52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3DE3E-D459-41DE-8354-9A6114896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7" y="0"/>
            <a:ext cx="12156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8704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002E54-065E-B8D8-9252-B9D560DD3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ABCD0-2C59-952D-A329-82C403A02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99"/>
            <a:ext cx="12192000" cy="686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2353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B5C17E-639F-AE31-C1B0-218BCD11E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C73768-52F6-5A19-EA7B-985BDF6C1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88"/>
            <a:ext cx="12192000" cy="686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8014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01A8B-EAEA-98CB-04E8-620910414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72D8A-EE9D-CBD5-6211-EDFE6718F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290"/>
            <a:ext cx="12192000" cy="688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3147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76903-D7D0-23A0-781A-214F9851A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7D7B5-3226-2FFB-D3BD-BBB219787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091"/>
            <a:ext cx="12192000" cy="69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359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E37ADA-0A83-52DA-F8DA-E6E7C9CFA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2E6ED7-C134-D6DE-A27D-6BD4DAD3C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058"/>
            <a:ext cx="12192000" cy="688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3372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B52ABF-F7BE-5811-1E63-A99D1AD6B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193D5-B8B1-AC20-5FD2-BBA6727FB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091"/>
            <a:ext cx="12192000" cy="69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8401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45A8E8-E5AE-DEEE-87B3-18CC947AF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E72C1E-1CEA-7E6F-0F4D-56C6F5DD1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79"/>
            <a:ext cx="12192000" cy="686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5642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757769-784D-29E1-10EF-0B26065DA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8311F-2A9C-6A25-95FB-137E0232B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091"/>
            <a:ext cx="12192000" cy="69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1568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CFD899-A998-F9A4-5F0E-CBB74A83B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0CB28-796B-190A-AC34-AF1E9EB84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4"/>
            <a:ext cx="12192000" cy="68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787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DA906B-49F3-458D-8285-D1408F76F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D163C2-2AD7-201E-27B6-7DD15BEBE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091"/>
            <a:ext cx="12192000" cy="69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92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54EB1B-13D3-16A5-75ED-97E38D155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36851-4D3C-B255-8700-17C60343C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8" y="0"/>
            <a:ext cx="12136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9708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C714DA-36E6-6872-DADB-C3C1C2114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0EC7A4-A1B3-5FED-E867-61565D5FA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6858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53567B-D291-BAA0-1B80-40AD30097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0852ED-14F2-1615-CE3E-BDB715C8D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4" y="0"/>
            <a:ext cx="1212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5107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8AC6EE-154A-E611-54EC-23677A9C0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E35D4-06FE-41A3-F8DB-9F38C0556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0"/>
            <a:ext cx="12192000" cy="68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1829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83447D-9E6C-C879-02C4-F759C4587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BADF5F-C6D3-5088-DCD5-BAC91035C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649"/>
            <a:ext cx="12192000" cy="69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0242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836655-E109-6CF1-6589-0A736C7ED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38B4C-5968-DAA5-9D9E-47E0985FA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806"/>
            <a:ext cx="12192000" cy="688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2997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1A1AC0-3FE6-72B3-700B-AE149C1E4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EBF79-A36D-24E5-C8FF-6EB58C938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058"/>
            <a:ext cx="12192000" cy="688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7480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21096C-AEF2-A279-86C7-855D0464F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A8E70-4F75-415D-332B-E8A094A01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091"/>
            <a:ext cx="12192000" cy="69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0484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578F46-7223-D5EB-426A-9FE345898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6A9C8-AC8D-50A7-AAD1-9DFD1CD29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2"/>
            <a:ext cx="12192000" cy="6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5657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E745E-93C1-6420-FBFF-5D0051FB3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FF2D8-C381-D776-3F7A-5032CCF0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23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8424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F9747E-545A-57F4-67B2-63522D0C0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B06E9-CF63-B7AA-D02A-2CA28E454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826"/>
            <a:ext cx="12192000" cy="689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45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BEAC30-5743-6F8C-EF2C-85E06142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10316-D5DE-3216-BA5D-2EBBB78DE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4" y="0"/>
            <a:ext cx="12142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5034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BA28F9-B192-981E-B82A-BEAB8A005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3DD614-8C19-04DD-AF6A-7A828B954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7"/>
            <a:ext cx="12192000" cy="684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9758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406BB9-A123-0013-B9EB-353B40422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399F2-FB9D-BBFD-FE74-3F62D84C8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68"/>
            <a:ext cx="12192000" cy="688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6638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644A56-69FE-E956-CB60-FC26F73CA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B3B82-2AAB-6599-5575-7297C5654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068"/>
            <a:ext cx="12192000" cy="68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171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47726E-1B77-F062-6C1E-BC135D823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2658A-FA6A-3D05-79CD-028DA0964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1"/>
            <a:ext cx="12192000" cy="68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2926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EE939C-216F-DB9D-A810-1BCDD66CD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7D5AD-0561-C5CC-A4AF-D30A7F2B9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956"/>
            <a:ext cx="12192000" cy="69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5209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86DC11-8203-CCCD-4606-E02A64D52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A813D-EB6A-B80D-8209-90EFED8B5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69"/>
            <a:ext cx="12191999" cy="69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3239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E2DE89-B2E8-3228-4490-696637744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03CE8-0145-499F-D9DA-3285B49C6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11"/>
            <a:ext cx="12191999" cy="687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9707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B6C096-ED68-753B-620E-F65446616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ACC3CF-7B3C-3AD4-9681-9D945CA2B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01"/>
            <a:ext cx="12192000" cy="686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0367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C546D0-892E-B890-C450-B9F612BAE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AEDD0-A087-C568-51B3-D438C2EE6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855"/>
            <a:ext cx="12192000" cy="688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9066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4AC1FF-4D25-3764-4F41-B7D80E7F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08AEC5-7200-0909-6D5F-06D351A56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57"/>
            <a:ext cx="12191999" cy="686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54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42E61B-4329-F3E4-F86C-B3A09EC13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992DD6-4C5F-3EFB-96B3-02B301021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8" y="0"/>
            <a:ext cx="12159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8694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2F78B6-D8A8-6690-95F9-CBAED40E1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838BE-6721-7D69-18DD-F303A3C7B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79"/>
            <a:ext cx="12192000" cy="68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937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459CDD-7CAB-53A9-FF71-5C44A2551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BCF747-89BD-76EF-F249-DED4CD053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79"/>
            <a:ext cx="12192000" cy="68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7588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2B9FC-4B85-0EB4-582A-A2F0FA1A4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B3721-CAA7-6CD3-F57B-5AE9B8323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85"/>
            <a:ext cx="12192000" cy="683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2342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3C7F1F-BC0A-BA24-3CE2-D0BDA6F81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1E9EC0-1D23-4705-0522-D76F05C06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9"/>
            <a:ext cx="12192000" cy="68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135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0429CC-8579-A1AA-29AC-E496472D5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B2435-6051-4EFA-83E0-CCB864619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59"/>
            <a:ext cx="12192000" cy="68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2055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3D27D3-B0DD-6495-4983-3A50354D7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589AD-68A9-B415-6765-19BBFEA98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061"/>
            <a:ext cx="12191999" cy="68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4677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5FD0B3-FC94-DF35-9BF9-8BD9F4B71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0CD696-72E0-30B1-74A2-A5597F2C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964"/>
            <a:ext cx="12191999" cy="688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2593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A3793-266E-0697-B859-55A631AB7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D390A-0A62-968B-4645-A10E0D1B3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964"/>
            <a:ext cx="12191999" cy="688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8498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0DAE4-9927-EDD7-7AAA-27BC3D5E6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A61F8-3054-896F-26F3-A143E0BE8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59"/>
            <a:ext cx="12192000" cy="68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3116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CBE6B-BCB4-72FD-738D-B2D900187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23427F-0DF5-2002-D4DE-FBDCE0835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24" y="0"/>
            <a:ext cx="1221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65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C3F109-5BB8-5F0E-3C9D-A6474145E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9A8977-B840-E027-1A82-10601FC6E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4433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019639-2B40-F4C1-80ED-030107DD6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3048C3-136D-90E9-A400-372962268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783"/>
            <a:ext cx="12192000" cy="69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1417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5184DA-CC50-6FD0-557C-8F85B4ECF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5BD54-F85A-CC65-6036-3379FEFC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01"/>
            <a:ext cx="12192000" cy="686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8939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1FA981-1111-7FFD-E809-DDC82299B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E370D-2087-FF7F-0BCF-1B7F7CA8D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48"/>
            <a:ext cx="12192000" cy="68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7662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99FABB-9903-14E3-85CE-18A2C1602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8F72EA3-CCA4-69AB-1C1A-C66190F2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23"/>
            <a:ext cx="12192000" cy="68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96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4132A0-598B-05DA-25D8-8E18AB10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B1E0DE-34E6-C290-E3B7-A3313546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60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469B0-D316-FB2A-3368-6383F0612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53C15-75BB-D969-98BF-EA04AC91D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" y="0"/>
            <a:ext cx="12115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1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6385D9-653A-5CC9-C5B9-E914481F1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505560-D91D-D571-8B84-82667B0B4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" y="0"/>
            <a:ext cx="12184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68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5464E6-0EF9-ED99-17BD-CB76A6F94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97CF0-D382-FA86-7820-8725826E8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9" y="0"/>
            <a:ext cx="12146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13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D60331-28F0-23CA-2371-E48A99369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C9A93-2322-298A-DEBB-158B17EC4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3"/>
            <a:ext cx="12192000" cy="684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99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EBC13F-3A2E-E9A6-A203-9222E9D94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CB16A-AE80-8F0E-D0F7-50AEE4462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57"/>
            <a:ext cx="12192000" cy="68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38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07E72-5309-49BB-E83B-8DF0CE351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4872E-B775-6556-2850-C0AE24FE5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5"/>
            <a:ext cx="12192000" cy="68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87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271B63-1142-0C41-6AEA-86F1D2160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C934A-EE3B-367E-7C30-594924602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" y="0"/>
            <a:ext cx="12181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46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C253DA-AE96-04C3-BE85-1B9B40C8E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05596E-4B2E-7539-C725-83B42E58F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" y="0"/>
            <a:ext cx="12190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40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7E05DA-D40F-7C01-8618-FE0821305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B38FAE-EED5-B96B-6EEE-9CAF0419E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" y="0"/>
            <a:ext cx="12172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74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D8D0D5-8F32-7C45-3CA3-2B0BC82E1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5F593-0884-0F0E-5887-4ADFC7F67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9" y="0"/>
            <a:ext cx="12124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10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895639-7E50-312D-270F-CC624D653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D35C5-8653-FB07-E6CA-FD0B144F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2" y="0"/>
            <a:ext cx="12158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22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4E4FD2-787B-5367-29F3-C6DE8D6C9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9E533-C104-228D-6375-CDBBBF4CC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30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FCAAA6-C2A5-BBEF-4B72-6AD8B2DF2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9D20E-72CA-F343-4784-5E25CA54D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" y="0"/>
            <a:ext cx="12148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28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F70418-1A7B-6001-3FC1-983E4C6BE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6F7EA-47F9-550E-DF10-F9A16BDCC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" y="0"/>
            <a:ext cx="12173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21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1B3174-4400-6905-97CF-3CCA68AF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DEA0B-00F4-F8F4-5FBC-C5F3F15E8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" y="0"/>
            <a:ext cx="12181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27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64459-0320-6DFC-A156-F104C394A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3A556E-E33D-4A6D-2ED2-F3B2B33A0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8" y="0"/>
            <a:ext cx="12165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90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71316-7FA9-2709-DD0B-09FEC3D7E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42FDC-1330-7112-15D9-53C9682BF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" y="0"/>
            <a:ext cx="12164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2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783BB6-0BE5-809D-6EC6-0A4A7320C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44334-0849-797F-4AAC-90148374F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" y="0"/>
            <a:ext cx="12187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13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036640-6BBD-8525-FD5C-368016136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695F9-1135-0A9E-5112-14CCEF848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344"/>
            <a:ext cx="12154290" cy="687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51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F0E9F-45CF-456A-AB24-EEDC00B67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55356D-877D-E77B-8E50-815D7F2BE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7" y="0"/>
            <a:ext cx="1213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02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A3AF21-41DB-114B-4E45-5C22D16D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8902FA-D7BF-B3FB-2BD7-722D4A19B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9"/>
            <a:ext cx="12192000" cy="68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06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160413-F552-0E64-9F48-12F0BDC9B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8C1562-7A0C-460C-85AA-361202109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" y="0"/>
            <a:ext cx="12186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1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17C057-9F7E-4E58-90AA-B4FEDF5E7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0B4E3-2931-1327-2CEE-374246F1B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0" y="0"/>
            <a:ext cx="12140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73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4C6D0A-D632-302C-7CB2-81AD65651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49DB98-D926-5EFF-E7CC-384F30D2F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3" y="0"/>
            <a:ext cx="12147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61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1246E6-1AE2-C4CD-E8E3-FE9155B64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4D21F7-EF13-2CAD-DD8C-58B0B717B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4" y="0"/>
            <a:ext cx="12142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84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40D11E-23CC-10FB-3807-05923F81F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86673-2386-640E-C185-FB9E02FB5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" y="0"/>
            <a:ext cx="12181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02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A3096-2A1D-B6B6-1A01-FB9257AAF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8D2AC-2400-A7B4-2D87-281590A9C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7" y="0"/>
            <a:ext cx="12115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97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1EB482-E961-653E-3A6C-E36CFD6B6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BEF53-192C-E0E3-713D-F97F1035B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2" y="0"/>
            <a:ext cx="12151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35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23A9B1-9A59-4FD1-F83F-3F37DE6C2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D9655-3D2E-A14C-FCD3-2417248B1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8" y="0"/>
            <a:ext cx="12159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342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F44812-0734-AFF4-5582-CDD663F1D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C9528-1379-D899-1AD7-B11FB9735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8" y="0"/>
            <a:ext cx="12143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84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C2CA94-8682-2D5B-5A01-A50478DF5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82554-D401-E2D4-541A-B824392FD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72"/>
            <a:ext cx="12192000" cy="68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76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E2084F-25E3-8669-5D3D-B61CB48BE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191EF0-A506-3EBB-8E5A-8768D420C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" y="0"/>
            <a:ext cx="12152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235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E1C05D-1ECA-DFDA-1B54-1E5A41F94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829D2-629F-53D4-203A-AF9C741B6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6" y="0"/>
            <a:ext cx="12164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58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A5A386-F543-5C78-5DBA-CE2694EEF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293E92-F4A5-D8F0-04F4-8381DC1FF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448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395DB1-A152-708D-E1B7-A2CDB0099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4B3DD-72B1-E8CC-A684-171D0958D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" y="0"/>
            <a:ext cx="12152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00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F7124E-CA7F-B301-4C4E-1829EA24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84A1A-42BD-B853-D957-F0FFCFE24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3" y="0"/>
            <a:ext cx="12147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677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65A05-305E-06A9-341F-FB1317DBF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858D2-5C5D-90CC-8654-8F5A22851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" y="0"/>
            <a:ext cx="12152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81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7356E7-6E13-B151-6EC1-8A3DDCEE9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D1C48-B157-A97C-3D98-AB180B31B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1" y="0"/>
            <a:ext cx="12103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19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D2AD9-AC50-5FD5-8442-597C14BA2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EBA08-B08F-2F40-040F-F91DC3A21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" y="0"/>
            <a:ext cx="12179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657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9F6BAB-5393-98E5-49A0-C4257EAD2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121CC-0B00-A2F8-A9A7-CCEA6B0A4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88"/>
            <a:ext cx="12192000" cy="684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605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5E7D13-11BE-3298-C9A8-4BF39A056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85E7F-4EE2-AC07-0BAC-4946C3AED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6" y="0"/>
            <a:ext cx="12113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18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FFA4A9-1589-C74E-BA86-71B282FFE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AEE95C-2710-CAF5-1EA1-949042ED9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0" y="0"/>
            <a:ext cx="12141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987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8BB413-5385-B0F5-CA87-9F706D8A2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1250E-D0AE-8903-A755-485325DA9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0" y="0"/>
            <a:ext cx="12127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607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78FDD7-9AA0-8E7C-99C8-297683F0A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B1750A-C7D9-A781-0A21-28A96ACF1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" y="0"/>
            <a:ext cx="12179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3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84E9F-643E-1C1D-FE9B-86A89EC61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71F33-1DED-A9B6-F990-ADE45802C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7" y="0"/>
            <a:ext cx="12122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475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02AECC-BE2C-18B3-941A-18127C68F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F2E1AF-D890-49EA-2917-C12769795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" y="0"/>
            <a:ext cx="12067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525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220B17-BF6D-3076-E601-D36B86E93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DDE44-76F6-0899-5497-E53F275EF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2"/>
            <a:ext cx="12192000" cy="68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678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5FAD01-DE7E-6EF1-0409-384CC085E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04AEB-A5A8-900D-7EA3-9F500A15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3" y="0"/>
            <a:ext cx="12147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207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EBD587-2417-E950-57FC-8BF66E2F9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3B2C4-B63B-C9D7-56EC-44FB746AD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8" y="0"/>
            <a:ext cx="12136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240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E222B6-E931-F567-8CB4-129ED68A1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59682-CC03-F649-7400-F983910DB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9" y="0"/>
            <a:ext cx="12153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49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6B03D0-E976-4BBD-977F-A04AA1986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DD9D1-4EE6-018D-40E1-AE73374B1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8" y="0"/>
            <a:ext cx="12127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079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64E11D-B89F-B04B-06A7-C3A0FEB52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85D9E-7AB2-0A37-BFBA-0C699B834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7" y="0"/>
            <a:ext cx="12091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749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39DF86-9F78-A78C-5DAD-698D3EDF5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9F307-1DD5-3927-9FA3-DAF975727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9" y="0"/>
            <a:ext cx="12090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958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6EE542-3C50-39B4-B42D-C71B255AC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37D68-DA0A-C5CD-CDFE-5FAEB2071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8"/>
            <a:ext cx="12192000" cy="68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820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2E315-B4BB-07F1-5116-2A2501B0A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8ACE62-C56F-7B6E-46D8-034D949F3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4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003964-9551-9BB0-250B-D97D5084F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D9473-4E51-99D2-B61A-4293A30BE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8" y="0"/>
            <a:ext cx="12136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01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D4F7DC-1249-BE4E-800A-4D39EF317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F63AA-46F6-F1CB-02A6-7A0AC0CC3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" y="0"/>
            <a:ext cx="12176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295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DC1C82-B1A2-34D0-DAFB-E37058161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792221-FCAD-BE8A-C504-89363AB40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5" y="0"/>
            <a:ext cx="12111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120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3CBDB5-AC8C-5521-B4EE-70D68E957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BA8B1-C1EB-7872-C230-BF41D57D8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0" y="0"/>
            <a:ext cx="12149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75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9088BC-D822-DC60-FFC7-DD415FC77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0ABCF6-A770-36B9-1FB6-72F0474BB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59"/>
            <a:ext cx="12192000" cy="68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214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BD81C5-E395-7CA8-A01E-F614EC89A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15F0DA-C282-1F5B-8DBA-608BF4101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80"/>
            <a:ext cx="12192000" cy="684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705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0AA1DC-07AA-2443-3304-4D82CA688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E901-04E8-9DD1-8767-5D65CFC2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" y="0"/>
            <a:ext cx="12185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20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23D923-D1F5-7D60-90E9-B009E06BC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AB2544-251B-4AD4-14C5-40B81BB60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4" y="0"/>
            <a:ext cx="12045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179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C33045-ABFC-465E-19BB-91AC455E4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053A2-E1F8-12D9-DE25-1E5879E00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9" y="0"/>
            <a:ext cx="12171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795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574A1-B7EE-DB2D-DCC2-ACFCAFF80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D5719-86BF-0E86-A2E2-20A91A772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4" y="0"/>
            <a:ext cx="1212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919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605E1-3BB2-7F09-9131-ACEE2CB7A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80DA2-5F7A-F737-6763-C4B05731C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2" y="0"/>
            <a:ext cx="12073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08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1A2AA7-E570-9DB6-26AA-BACC0351F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BDB96A-1992-DB81-00EA-E0752DFE0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" y="0"/>
            <a:ext cx="12182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573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92717-9484-EA65-E121-FFCD8ADE1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69AA6-F098-B987-CBCB-ACE854944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0" y="0"/>
            <a:ext cx="12162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499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F6406B-ED81-2B66-DA0E-9F15E7638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821243-F8CA-1D12-4959-61B6674D5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987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0D83B9-C46D-9069-8C95-4FEB80AB3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8F771C-2514-47DA-0313-B62D8E7C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8" y="0"/>
            <a:ext cx="12143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061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5FDF45-61BA-5080-B2F9-BCEC1E3A6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6B659C-A2CE-AB2A-04F2-8B0305BEA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59"/>
            <a:ext cx="12192000" cy="68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578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2B0FA-78B7-110B-1F8F-B63FE4FA7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346036-3349-FAC4-126A-C00E400D1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80"/>
            <a:ext cx="12192000" cy="684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971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5E7793-1780-B268-30B7-9BD953E94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12E6D-E77D-7072-DEA2-1F43A703B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" y="0"/>
            <a:ext cx="12185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721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08EBC6-9E97-39D3-E2C2-BCFCD43A3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EF215C-E613-453A-36EB-6AD2C7C7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86"/>
            <a:ext cx="12192000" cy="68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936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B4DDFC-7EDB-7102-E9F1-6CE9EEEE8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B10A9-87B2-15AD-639E-8BFADC1A3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0" y="0"/>
            <a:ext cx="12140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231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90CF2D-4B5A-2866-48BC-24E800D07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029A8-3F74-EFB4-B3A0-5410AF409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" y="0"/>
            <a:ext cx="12188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847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49A3A8-2F36-CC18-F0AC-32E60833C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5F340A-C7BC-EA04-E051-D699B9BFB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53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5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56837D-C72A-61E7-CDB4-5259CF48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BBC3F-ACBC-8E87-DD52-79D9F22D8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1" y="0"/>
            <a:ext cx="12103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1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A34991-FBE9-6AC0-3513-DCF2C0CBE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CF2A8-084F-41BF-3D85-34140C808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61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398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B9FF4D-1F55-E702-8798-95ABB133C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59D1C-CF0A-EBF2-9F67-2CC85FA4A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0" y="0"/>
            <a:ext cx="12116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389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BC84D0-82F2-D7A4-C3D2-BA3ECB037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49ED7-BA46-CE67-FDFC-2AF085830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46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17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ADE843-FB30-D5A2-4420-B581699CD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AE614B-304B-8CFD-7990-7E4DF53A2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46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43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EBD39-B82E-CAE0-8A8D-724B91D59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431F8-C317-3072-F09B-B5838CD5F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0" y="0"/>
            <a:ext cx="12114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355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C224D-0773-DFF0-0A56-1FC659B21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FC8B3-FE62-58C3-3561-4D6807A1D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5" y="0"/>
            <a:ext cx="1212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78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44EB8A-F745-7C31-A352-9975871A2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34D05-713F-7736-297C-757169A4B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3" y="0"/>
            <a:ext cx="12153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432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E0E85A-63CD-911E-B7D3-DB0859CD7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38D4F8-59A2-CE31-01FF-A2A7A583F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" y="0"/>
            <a:ext cx="12132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462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DE7EF2-DB7B-919D-F58C-E7400B8CF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BB969B-5D15-14F3-04BC-777E88AA5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1" y="0"/>
            <a:ext cx="12138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808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B86D49-01A6-FB46-0CB6-FCAD6B38A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C90F0-6635-6EA5-375C-3D3E4D244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804"/>
            <a:ext cx="12192000" cy="687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28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61030</TotalTime>
  <Words>516</Words>
  <Application>Microsoft Office PowerPoint</Application>
  <PresentationFormat>Widescreen</PresentationFormat>
  <Paragraphs>192</Paragraphs>
  <Slides>183</Slides>
  <Notes>183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183</vt:i4>
      </vt:variant>
    </vt:vector>
  </HeadingPairs>
  <TitlesOfParts>
    <vt:vector size="18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BEKLE, SAMUEL</dc:creator>
  <cp:lastModifiedBy>Melithical .</cp:lastModifiedBy>
  <cp:revision>133</cp:revision>
  <dcterms:created xsi:type="dcterms:W3CDTF">2024-07-22T17:07:10Z</dcterms:created>
  <dcterms:modified xsi:type="dcterms:W3CDTF">2026-02-03T20:32:44Z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d1c7476-f302-47ca-97a0-972f32671471_Enabled">
    <vt:lpwstr>true</vt:lpwstr>
  </property>
  <property fmtid="{D5CDD505-2E9C-101B-9397-08002B2CF9AE}" pid="3" name="MSIP_Label_2d1c7476-f302-47ca-97a0-972f32671471_SetDate">
    <vt:lpwstr>2024-07-22T18:02:37Z</vt:lpwstr>
  </property>
  <property fmtid="{D5CDD505-2E9C-101B-9397-08002B2CF9AE}" pid="4" name="MSIP_Label_2d1c7476-f302-47ca-97a0-972f32671471_Method">
    <vt:lpwstr>Standard</vt:lpwstr>
  </property>
  <property fmtid="{D5CDD505-2E9C-101B-9397-08002B2CF9AE}" pid="5" name="MSIP_Label_2d1c7476-f302-47ca-97a0-972f32671471_Name">
    <vt:lpwstr>Internal</vt:lpwstr>
  </property>
  <property fmtid="{D5CDD505-2E9C-101B-9397-08002B2CF9AE}" pid="6" name="MSIP_Label_2d1c7476-f302-47ca-97a0-972f32671471_SiteId">
    <vt:lpwstr>72e15514-5be9-46a8-8b0b-af9b1b77b3b8</vt:lpwstr>
  </property>
  <property fmtid="{D5CDD505-2E9C-101B-9397-08002B2CF9AE}" pid="7" name="MSIP_Label_2d1c7476-f302-47ca-97a0-972f32671471_ActionId">
    <vt:lpwstr>8ffdcb2d-a8fb-4872-afaf-9eb8b2bb1c2c</vt:lpwstr>
  </property>
  <property fmtid="{D5CDD505-2E9C-101B-9397-08002B2CF9AE}" pid="8" name="MSIP_Label_2d1c7476-f302-47ca-97a0-972f32671471_ContentBits">
    <vt:lpwstr>0</vt:lpwstr>
  </property>
</Properties>
</file>